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3589C-F6B2-4066-A7B5-35BAE50BC0B9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EFBC3-0889-4441-9FEB-A1D631E5D3F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EFBC3-0889-4441-9FEB-A1D631E5D3F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332706-D1D0-42CC-BFAD-22656B418B8C}" type="datetimeFigureOut">
              <a:rPr lang="pl-PL" smtClean="0"/>
              <a:pPr/>
              <a:t>24.10.2023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BF0848-A6B4-4C86-8529-29AE0875AED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to-read-aloud-813666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8640"/>
            <a:ext cx="4392488" cy="2470775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539552" y="364502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/>
              <a:t>nazywane </a:t>
            </a:r>
            <a:r>
              <a:rPr lang="pl-PL" dirty="0" smtClean="0"/>
              <a:t>również interaktywnym czytaniem, jest formą wspólnego czytania przez dorosłego i dziecko (użytkownika AAC), podczas którego dziecko nie tylko słucha i patrzy na tekst, ale także jest aktywne – w możliwy dla siebie sposób. </a:t>
            </a:r>
            <a:endParaRPr lang="pl-PL" dirty="0"/>
          </a:p>
        </p:txBody>
      </p:sp>
      <p:sp>
        <p:nvSpPr>
          <p:cNvPr id="18" name="Tytuł 17"/>
          <p:cNvSpPr>
            <a:spLocks noGrp="1"/>
          </p:cNvSpPr>
          <p:nvPr>
            <p:ph type="ctrTitle"/>
          </p:nvPr>
        </p:nvSpPr>
        <p:spPr>
          <a:xfrm>
            <a:off x="1403648" y="2276872"/>
            <a:ext cx="6480720" cy="13054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Czytanie uczestniczące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772817"/>
            <a:ext cx="5832648" cy="3168352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Spędzamy </a:t>
            </a:r>
            <a:r>
              <a:rPr lang="pl-PL" dirty="0" smtClean="0"/>
              <a:t>czas ze swoim </a:t>
            </a:r>
            <a:r>
              <a:rPr lang="pl-PL" dirty="0" smtClean="0"/>
              <a:t>dzieckiem.</a:t>
            </a:r>
            <a:endParaRPr lang="pl-PL" dirty="0" smtClean="0"/>
          </a:p>
          <a:p>
            <a:r>
              <a:rPr lang="pl-PL" dirty="0" smtClean="0"/>
              <a:t>Rozwijamy </a:t>
            </a:r>
            <a:r>
              <a:rPr lang="pl-PL" dirty="0" smtClean="0"/>
              <a:t>mowę </a:t>
            </a:r>
            <a:r>
              <a:rPr lang="pl-PL" dirty="0" smtClean="0"/>
              <a:t>dziecka.</a:t>
            </a:r>
            <a:endParaRPr lang="pl-PL" dirty="0" smtClean="0"/>
          </a:p>
          <a:p>
            <a:r>
              <a:rPr lang="pl-PL" dirty="0" smtClean="0"/>
              <a:t>Uczymy </a:t>
            </a:r>
            <a:r>
              <a:rPr lang="pl-PL" dirty="0" smtClean="0"/>
              <a:t>zadawania </a:t>
            </a:r>
            <a:r>
              <a:rPr lang="pl-PL" dirty="0" smtClean="0"/>
              <a:t>pytań.</a:t>
            </a:r>
            <a:endParaRPr lang="pl-PL" dirty="0" smtClean="0"/>
          </a:p>
          <a:p>
            <a:r>
              <a:rPr lang="pl-PL" dirty="0" smtClean="0"/>
              <a:t>Uczymy porozumiewania </a:t>
            </a:r>
            <a:r>
              <a:rPr lang="pl-PL" dirty="0" smtClean="0"/>
              <a:t>się.</a:t>
            </a:r>
          </a:p>
          <a:p>
            <a:r>
              <a:rPr lang="pl-PL" dirty="0" smtClean="0"/>
              <a:t>Stymulujemy myślenie i naukę języka.</a:t>
            </a:r>
          </a:p>
          <a:p>
            <a:r>
              <a:rPr lang="pl-PL" dirty="0" smtClean="0"/>
              <a:t>Rozwijamy umiejętność </a:t>
            </a:r>
            <a:r>
              <a:rPr lang="pl-PL" dirty="0" smtClean="0"/>
              <a:t>rozpoznawania </a:t>
            </a:r>
            <a:r>
              <a:rPr lang="pl-PL" dirty="0" smtClean="0"/>
              <a:t>symboli,</a:t>
            </a:r>
          </a:p>
          <a:p>
            <a:r>
              <a:rPr lang="pl-PL" dirty="0" smtClean="0"/>
              <a:t>Uczymy nowego słownictwa, rozumienia i zapamiętywania. 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Dlaczego warto czytać </a:t>
            </a:r>
            <a:br>
              <a:rPr lang="pl-PL" dirty="0" smtClean="0"/>
            </a:br>
            <a:r>
              <a:rPr lang="pl-PL" dirty="0" smtClean="0"/>
              <a:t>z dzieckiem niemówiącym?</a:t>
            </a:r>
            <a:endParaRPr lang="pl-PL" dirty="0"/>
          </a:p>
        </p:txBody>
      </p:sp>
      <p:pic>
        <p:nvPicPr>
          <p:cNvPr id="5" name="Obraz 4" descr="father-and-son-3046490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628800"/>
            <a:ext cx="211141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Co robi dziecko podczas </a:t>
            </a:r>
            <a:r>
              <a:rPr lang="pl-PL" dirty="0" smtClean="0"/>
              <a:t>czytania?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słucha/patrzy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wskazuje </a:t>
            </a:r>
            <a:r>
              <a:rPr lang="pl-PL" dirty="0" smtClean="0"/>
              <a:t>ilustracje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przewraca </a:t>
            </a:r>
            <a:r>
              <a:rPr lang="pl-PL" dirty="0" smtClean="0"/>
              <a:t>kartki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powtarza </a:t>
            </a:r>
            <a:r>
              <a:rPr lang="pl-PL" dirty="0" smtClean="0"/>
              <a:t>słowa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odpowiada na </a:t>
            </a:r>
            <a:r>
              <a:rPr lang="pl-PL" dirty="0" smtClean="0"/>
              <a:t>pytania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koncentruje swoją </a:t>
            </a:r>
            <a:r>
              <a:rPr lang="pl-PL" dirty="0" smtClean="0"/>
              <a:t>uwagę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chce czytać jeszcze </a:t>
            </a:r>
            <a:r>
              <a:rPr lang="pl-PL" dirty="0" smtClean="0"/>
              <a:t>raz</a:t>
            </a:r>
            <a:endParaRPr lang="pl-PL" dirty="0" smtClean="0"/>
          </a:p>
          <a:p>
            <a:pPr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Czynności w czasie czytania</a:t>
            </a:r>
            <a:endParaRPr lang="pl-PL" dirty="0"/>
          </a:p>
        </p:txBody>
      </p:sp>
      <p:pic>
        <p:nvPicPr>
          <p:cNvPr id="5" name="Obraz 4" descr="book-6895867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132856"/>
            <a:ext cx="2879195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179512" y="1196752"/>
            <a:ext cx="7437512" cy="4525963"/>
          </a:xfrm>
        </p:spPr>
        <p:txBody>
          <a:bodyPr>
            <a:normAutofit fontScale="70000" lnSpcReduction="20000"/>
          </a:bodyPr>
          <a:lstStyle/>
          <a:p>
            <a:r>
              <a:rPr lang="pl-PL" dirty="0" smtClean="0"/>
              <a:t>Pozwalamy wybrać </a:t>
            </a:r>
            <a:r>
              <a:rPr lang="pl-PL" dirty="0" smtClean="0"/>
              <a:t>książkę.</a:t>
            </a:r>
            <a:endParaRPr lang="pl-PL" dirty="0" smtClean="0"/>
          </a:p>
          <a:p>
            <a:r>
              <a:rPr lang="pl-PL" dirty="0" smtClean="0"/>
              <a:t>Pozwalamy bawić się </a:t>
            </a:r>
            <a:r>
              <a:rPr lang="pl-PL" dirty="0" smtClean="0"/>
              <a:t>książką.</a:t>
            </a:r>
            <a:endParaRPr lang="pl-PL" dirty="0" smtClean="0"/>
          </a:p>
          <a:p>
            <a:r>
              <a:rPr lang="pl-PL" dirty="0" smtClean="0"/>
              <a:t>Oglądamy ilustracje i rozmawiamy o </a:t>
            </a:r>
            <a:r>
              <a:rPr lang="pl-PL" dirty="0" smtClean="0"/>
              <a:t>nich.</a:t>
            </a:r>
            <a:endParaRPr lang="pl-PL" dirty="0" smtClean="0"/>
          </a:p>
          <a:p>
            <a:r>
              <a:rPr lang="pl-PL" dirty="0" smtClean="0"/>
              <a:t>Pozwalamy dziecku być aktywnym podczas czytania: odwracać strony, otwierać okienka, przyklejać </a:t>
            </a:r>
            <a:r>
              <a:rPr lang="pl-PL" dirty="0" smtClean="0"/>
              <a:t>symbole.</a:t>
            </a:r>
            <a:endParaRPr lang="pl-PL" dirty="0" smtClean="0"/>
          </a:p>
          <a:p>
            <a:r>
              <a:rPr lang="pl-PL" dirty="0" smtClean="0"/>
              <a:t>Do książki dołączamy </a:t>
            </a:r>
            <a:r>
              <a:rPr lang="pl-PL" dirty="0" smtClean="0"/>
              <a:t>pojedyncze </a:t>
            </a:r>
            <a:r>
              <a:rPr lang="pl-PL" dirty="0" smtClean="0"/>
              <a:t>symbole -książeczki z rzepami </a:t>
            </a:r>
            <a:r>
              <a:rPr lang="pl-PL" dirty="0" smtClean="0"/>
              <a:t>(pojedyncze </a:t>
            </a:r>
            <a:r>
              <a:rPr lang="pl-PL" dirty="0" smtClean="0"/>
              <a:t>słowa, układanie zdań</a:t>
            </a:r>
            <a:r>
              <a:rPr lang="pl-PL" dirty="0" smtClean="0"/>
              <a:t>).</a:t>
            </a:r>
            <a:endParaRPr lang="pl-PL" dirty="0" smtClean="0"/>
          </a:p>
          <a:p>
            <a:r>
              <a:rPr lang="pl-PL" dirty="0" smtClean="0"/>
              <a:t>Zachęcamy do powtarzania lub dopowiadania </a:t>
            </a:r>
            <a:r>
              <a:rPr lang="pl-PL" dirty="0" smtClean="0"/>
              <a:t>słów.</a:t>
            </a:r>
            <a:endParaRPr lang="pl-PL" dirty="0" smtClean="0"/>
          </a:p>
          <a:p>
            <a:r>
              <a:rPr lang="pl-PL" dirty="0" smtClean="0"/>
              <a:t>Zachęcamy do zadawania pytań, </a:t>
            </a:r>
            <a:r>
              <a:rPr lang="pl-PL" dirty="0" smtClean="0"/>
              <a:t>komentowania.</a:t>
            </a:r>
            <a:endParaRPr lang="pl-PL" dirty="0" smtClean="0"/>
          </a:p>
          <a:p>
            <a:r>
              <a:rPr lang="pl-PL" dirty="0" smtClean="0"/>
              <a:t>Czytając wskazujemy palcem </a:t>
            </a:r>
            <a:r>
              <a:rPr lang="pl-PL" dirty="0" smtClean="0"/>
              <a:t>słowa.</a:t>
            </a:r>
            <a:endParaRPr lang="pl-PL" dirty="0" smtClean="0"/>
          </a:p>
          <a:p>
            <a:r>
              <a:rPr lang="pl-PL" dirty="0" smtClean="0"/>
              <a:t>Korzystanie z urządzeń komunikacyjnych (</a:t>
            </a:r>
            <a:r>
              <a:rPr lang="pl-PL" dirty="0" err="1" smtClean="0"/>
              <a:t>GoTalk</a:t>
            </a:r>
            <a:r>
              <a:rPr lang="pl-PL" dirty="0" smtClean="0"/>
              <a:t>, </a:t>
            </a:r>
            <a:r>
              <a:rPr lang="pl-PL" dirty="0" err="1" smtClean="0"/>
              <a:t>BigMac</a:t>
            </a:r>
            <a:r>
              <a:rPr lang="pl-PL" dirty="0" smtClean="0"/>
              <a:t>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smtClean="0"/>
              <a:t>tablic </a:t>
            </a:r>
            <a:r>
              <a:rPr lang="pl-PL" dirty="0" smtClean="0"/>
              <a:t>komunikacyjnych.</a:t>
            </a:r>
            <a:endParaRPr lang="pl-PL" dirty="0" smtClean="0"/>
          </a:p>
          <a:p>
            <a:r>
              <a:rPr lang="pl-PL" dirty="0" smtClean="0"/>
              <a:t>Korzystamy z książeczek komputerowych np. w programie  Power </a:t>
            </a:r>
            <a:r>
              <a:rPr lang="pl-PL" dirty="0" smtClean="0"/>
              <a:t>Point.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5544616" cy="72008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 </a:t>
            </a:r>
            <a:r>
              <a:rPr lang="pl-PL" dirty="0" smtClean="0"/>
              <a:t>czytać z dzieckiem?</a:t>
            </a:r>
            <a:endParaRPr lang="pl-PL" dirty="0"/>
          </a:p>
        </p:txBody>
      </p:sp>
      <p:pic>
        <p:nvPicPr>
          <p:cNvPr id="5" name="Obraz 4" descr="czytanie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04664"/>
            <a:ext cx="2160240" cy="144304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195736" y="537321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Warto ustalić </a:t>
            </a:r>
            <a:r>
              <a:rPr lang="pl-PL" dirty="0" smtClean="0"/>
              <a:t>specjalny czas na czytanie np. </a:t>
            </a:r>
            <a:r>
              <a:rPr lang="pl-PL" dirty="0" smtClean="0"/>
              <a:t>przed </a:t>
            </a:r>
            <a:r>
              <a:rPr lang="pl-PL" dirty="0" smtClean="0"/>
              <a:t>snem.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5338936" cy="4251928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prosty </a:t>
            </a:r>
            <a:r>
              <a:rPr lang="pl-PL" dirty="0" smtClean="0"/>
              <a:t>język i </a:t>
            </a:r>
            <a:r>
              <a:rPr lang="pl-PL" dirty="0" smtClean="0"/>
              <a:t>ilustracje,</a:t>
            </a:r>
            <a:endParaRPr lang="pl-PL" dirty="0" smtClean="0"/>
          </a:p>
          <a:p>
            <a:r>
              <a:rPr lang="pl-PL" dirty="0" smtClean="0"/>
              <a:t>p</a:t>
            </a:r>
            <a:r>
              <a:rPr lang="pl-PL" dirty="0" smtClean="0"/>
              <a:t>owtarzające </a:t>
            </a:r>
            <a:r>
              <a:rPr lang="pl-PL" dirty="0" smtClean="0"/>
              <a:t>się rymy, </a:t>
            </a:r>
          </a:p>
          <a:p>
            <a:pPr>
              <a:buNone/>
            </a:pPr>
            <a:r>
              <a:rPr lang="pl-PL" dirty="0" smtClean="0"/>
              <a:t>pytania, refreny, słowa, </a:t>
            </a:r>
            <a:r>
              <a:rPr lang="pl-PL" dirty="0" smtClean="0"/>
              <a:t>zdania,</a:t>
            </a:r>
            <a:endParaRPr lang="pl-PL" dirty="0" smtClean="0"/>
          </a:p>
          <a:p>
            <a:r>
              <a:rPr lang="pl-PL" dirty="0" smtClean="0"/>
              <a:t>u</a:t>
            </a:r>
            <a:r>
              <a:rPr lang="pl-PL" dirty="0" smtClean="0"/>
              <a:t>możliwiające </a:t>
            </a:r>
            <a:r>
              <a:rPr lang="pl-PL" dirty="0" smtClean="0"/>
              <a:t>interakcję np. kończenie zdania, odpowiadanie na </a:t>
            </a:r>
            <a:r>
              <a:rPr lang="pl-PL" dirty="0" smtClean="0"/>
              <a:t>zagadki,</a:t>
            </a:r>
            <a:endParaRPr lang="pl-PL" dirty="0" smtClean="0"/>
          </a:p>
          <a:p>
            <a:r>
              <a:rPr lang="pl-PL" dirty="0" smtClean="0"/>
              <a:t>g</a:t>
            </a:r>
            <a:r>
              <a:rPr lang="pl-PL" dirty="0" smtClean="0"/>
              <a:t>rube kartki,</a:t>
            </a:r>
            <a:endParaRPr lang="pl-PL" dirty="0" smtClean="0"/>
          </a:p>
          <a:p>
            <a:r>
              <a:rPr lang="pl-PL" dirty="0" smtClean="0"/>
              <a:t>k</a:t>
            </a:r>
            <a:r>
              <a:rPr lang="pl-PL" dirty="0" smtClean="0"/>
              <a:t>siążeczki </a:t>
            </a:r>
            <a:r>
              <a:rPr lang="pl-PL" dirty="0" smtClean="0"/>
              <a:t>z okienkami, z ruchomymi </a:t>
            </a:r>
            <a:r>
              <a:rPr lang="pl-PL" dirty="0" smtClean="0"/>
              <a:t>elementami,</a:t>
            </a:r>
            <a:endParaRPr lang="pl-PL" dirty="0" smtClean="0"/>
          </a:p>
          <a:p>
            <a:r>
              <a:rPr lang="pl-PL" dirty="0" smtClean="0"/>
              <a:t>s</a:t>
            </a:r>
            <a:r>
              <a:rPr lang="pl-PL" dirty="0" smtClean="0"/>
              <a:t>amodzielnie </a:t>
            </a:r>
            <a:r>
              <a:rPr lang="pl-PL" dirty="0" smtClean="0"/>
              <a:t>zrobione np. o rodzinie, </a:t>
            </a:r>
            <a:r>
              <a:rPr lang="pl-PL" dirty="0" smtClean="0"/>
              <a:t>ulubionych </a:t>
            </a:r>
            <a:r>
              <a:rPr lang="pl-PL" dirty="0" err="1" smtClean="0"/>
              <a:t>aktywnościach</a:t>
            </a:r>
            <a:r>
              <a:rPr lang="pl-PL" dirty="0" smtClean="0"/>
              <a:t>, osobach, czy szkole.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4096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Najlepsze </a:t>
            </a:r>
            <a:r>
              <a:rPr lang="pl-PL" sz="3200" dirty="0" smtClean="0"/>
              <a:t>książeczki do wspólnego czytania:</a:t>
            </a:r>
            <a:endParaRPr lang="pl-PL" sz="3200" dirty="0"/>
          </a:p>
        </p:txBody>
      </p:sp>
      <p:pic>
        <p:nvPicPr>
          <p:cNvPr id="8" name="Obraz 7" descr="351407567_1928248724222569_472858133541714575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700808"/>
            <a:ext cx="302433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Ja chcę……</a:t>
            </a:r>
          </a:p>
          <a:p>
            <a:r>
              <a:rPr lang="pl-PL" dirty="0" smtClean="0"/>
              <a:t>Dokonywanie wyborów</a:t>
            </a:r>
          </a:p>
          <a:p>
            <a:r>
              <a:rPr lang="pl-PL" dirty="0" smtClean="0"/>
              <a:t>Jeszcze </a:t>
            </a:r>
            <a:r>
              <a:rPr lang="pl-PL" dirty="0" smtClean="0"/>
              <a:t>raz/Koniec</a:t>
            </a:r>
            <a:endParaRPr lang="pl-PL" dirty="0" smtClean="0"/>
          </a:p>
          <a:p>
            <a:r>
              <a:rPr lang="pl-PL" dirty="0" smtClean="0"/>
              <a:t>Podoba mi się/</a:t>
            </a:r>
          </a:p>
          <a:p>
            <a:pPr>
              <a:buNone/>
            </a:pPr>
            <a:r>
              <a:rPr lang="pl-PL" dirty="0" smtClean="0"/>
              <a:t> Nie podoba mi się</a:t>
            </a:r>
          </a:p>
          <a:p>
            <a:r>
              <a:rPr lang="pl-PL" dirty="0" smtClean="0"/>
              <a:t>Ciekawa/Nudna</a:t>
            </a:r>
            <a:r>
              <a:rPr lang="pl-PL" dirty="0" smtClean="0"/>
              <a:t>/</a:t>
            </a:r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Wesoła/Smutna</a:t>
            </a:r>
            <a:endParaRPr lang="pl-PL" dirty="0" smtClean="0"/>
          </a:p>
          <a:p>
            <a:r>
              <a:rPr lang="pl-PL" dirty="0" smtClean="0"/>
              <a:t>Pytania: Co to? </a:t>
            </a:r>
            <a:r>
              <a:rPr lang="pl-PL" dirty="0" smtClean="0"/>
              <a:t>Kto? Dlaczego? Kiedy?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78296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Czytając razem z dzieckiem możemy </a:t>
            </a:r>
            <a:r>
              <a:rPr lang="pl-PL" sz="2800" dirty="0" smtClean="0"/>
              <a:t>rozwijać ważne strategie </a:t>
            </a:r>
            <a:r>
              <a:rPr lang="pl-PL" sz="2800" dirty="0" smtClean="0"/>
              <a:t>komunikacyjne:</a:t>
            </a:r>
            <a:endParaRPr lang="pl-PL" sz="2800" dirty="0"/>
          </a:p>
        </p:txBody>
      </p:sp>
      <p:pic>
        <p:nvPicPr>
          <p:cNvPr id="9" name="Obraz 8" descr="354409662_278652054628385_397496115847823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628800"/>
            <a:ext cx="221424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 smtClean="0"/>
              <a:t>Dzieci</a:t>
            </a:r>
            <a:r>
              <a:rPr lang="pl-PL" dirty="0" smtClean="0"/>
              <a:t>, które mają problem z rozumieniem języka mogą poznawać książkę zmysłowo, przewracać strony, manipulować, poznawać fizycznie. </a:t>
            </a:r>
            <a:endParaRPr lang="pl-PL" dirty="0" smtClean="0"/>
          </a:p>
          <a:p>
            <a:r>
              <a:rPr lang="pl-PL" dirty="0" smtClean="0"/>
              <a:t>U</a:t>
            </a:r>
            <a:r>
              <a:rPr lang="pl-PL" dirty="0" smtClean="0"/>
              <a:t>czniowie </a:t>
            </a:r>
            <a:r>
              <a:rPr lang="pl-PL" dirty="0" smtClean="0"/>
              <a:t>rozumiejący, język mogą poszerzać słownictwo i znaki w oparciu o nowe czytanki. Uczą się budowania prostych opowiadań i korzystania z pomocy </a:t>
            </a:r>
            <a:r>
              <a:rPr lang="pl-PL" dirty="0" smtClean="0"/>
              <a:t>komunikacyjnych.</a:t>
            </a:r>
          </a:p>
          <a:p>
            <a:r>
              <a:rPr lang="pl-PL" dirty="0" smtClean="0"/>
              <a:t>Uczniowie, którzy </a:t>
            </a:r>
            <a:r>
              <a:rPr lang="pl-PL" dirty="0" smtClean="0"/>
              <a:t>potrafią zrozumieć treść przeczytanego tekstu, </a:t>
            </a:r>
            <a:r>
              <a:rPr lang="pl-PL" dirty="0" smtClean="0"/>
              <a:t>uczą się zadawania </a:t>
            </a:r>
            <a:r>
              <a:rPr lang="pl-PL" dirty="0" smtClean="0"/>
              <a:t>pytań, budowania bardziej rozbudowanych wypowiedzi, tworzenia zdań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</a:p>
          <a:p>
            <a:pPr>
              <a:buNone/>
            </a:pPr>
            <a:r>
              <a:rPr lang="pl-PL" dirty="0" smtClean="0"/>
              <a:t>Wiek </a:t>
            </a:r>
            <a:r>
              <a:rPr lang="pl-PL" dirty="0" smtClean="0"/>
              <a:t>ani poziom zdolności intelektualnych nie ma znaczenia, gdy chcemy obcować z książką</a:t>
            </a:r>
            <a:r>
              <a:rPr lang="pl-PL" dirty="0" smtClean="0"/>
              <a:t>!</a:t>
            </a:r>
          </a:p>
          <a:p>
            <a:endParaRPr lang="pl-PL" dirty="0" smtClean="0"/>
          </a:p>
          <a:p>
            <a:pPr algn="ctr">
              <a:buNone/>
            </a:pPr>
            <a:r>
              <a:rPr lang="pl-PL" sz="3600" b="1" dirty="0" smtClean="0"/>
              <a:t>W</a:t>
            </a:r>
            <a:r>
              <a:rPr lang="pl-PL" sz="3600" b="1" dirty="0" smtClean="0"/>
              <a:t> </a:t>
            </a:r>
            <a:r>
              <a:rPr lang="pl-PL" sz="3600" b="1" dirty="0" smtClean="0"/>
              <a:t>czytaniu uczestniczącym </a:t>
            </a:r>
            <a:r>
              <a:rPr lang="pl-PL" sz="3600" b="1" dirty="0" smtClean="0"/>
              <a:t>może </a:t>
            </a:r>
            <a:r>
              <a:rPr lang="pl-PL" sz="3600" b="1" dirty="0" smtClean="0"/>
              <a:t>brać udział każde dziecko.</a:t>
            </a:r>
            <a:endParaRPr lang="pl-PL" sz="36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Czytać </a:t>
            </a:r>
            <a:r>
              <a:rPr lang="pl-PL" dirty="0" smtClean="0"/>
              <a:t>można z każdym i dla każdego!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51407567_1928248724222569_472858133541714575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705175" cy="36069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Zachęcamy do wspólnego czytania!</a:t>
            </a:r>
            <a:endParaRPr lang="pl-PL" dirty="0"/>
          </a:p>
        </p:txBody>
      </p:sp>
      <p:pic>
        <p:nvPicPr>
          <p:cNvPr id="6" name="Obraz 5" descr="354422564_617053927158210_448662952127828357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556792"/>
            <a:ext cx="2520280" cy="3600400"/>
          </a:xfrm>
          <a:prstGeom prst="rect">
            <a:avLst/>
          </a:prstGeom>
        </p:spPr>
      </p:pic>
      <p:pic>
        <p:nvPicPr>
          <p:cNvPr id="7" name="Obraz 6" descr="353593092_157022167371333_877570283023474303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556791"/>
            <a:ext cx="2718302" cy="36244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246</TotalTime>
  <Words>410</Words>
  <Application>Microsoft Office PowerPoint</Application>
  <PresentationFormat>Pokaz na ekranie (4:3)</PresentationFormat>
  <Paragraphs>58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Hol</vt:lpstr>
      <vt:lpstr>Czytanie uczestniczące</vt:lpstr>
      <vt:lpstr>Dlaczego warto czytać  z dzieckiem niemówiącym?</vt:lpstr>
      <vt:lpstr>Czynności w czasie czytania</vt:lpstr>
      <vt:lpstr>Jak czytać z dzieckiem?</vt:lpstr>
      <vt:lpstr>Najlepsze książeczki do wspólnego czytania:</vt:lpstr>
      <vt:lpstr>Czytając razem z dzieckiem możemy rozwijać ważne strategie komunikacyjne:</vt:lpstr>
      <vt:lpstr>Czytać można z każdym i dla każdego!</vt:lpstr>
      <vt:lpstr>Zachęcamy do wspólnego czytania!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Czytanie i śpiewanie uczestniczące</dc:title>
  <dc:creator>Właściciel</dc:creator>
  <cp:lastModifiedBy>Nauczyciel</cp:lastModifiedBy>
  <cp:revision>32</cp:revision>
  <dcterms:created xsi:type="dcterms:W3CDTF">2013-10-23T21:58:42Z</dcterms:created>
  <dcterms:modified xsi:type="dcterms:W3CDTF">2023-10-24T08:37:41Z</dcterms:modified>
</cp:coreProperties>
</file>