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85" r:id="rId21"/>
    <p:sldId id="272" r:id="rId22"/>
    <p:sldId id="273" r:id="rId23"/>
    <p:sldId id="274" r:id="rId24"/>
    <p:sldId id="275" r:id="rId25"/>
    <p:sldId id="276" r:id="rId26"/>
    <p:sldId id="277" r:id="rId27"/>
    <p:sldId id="280" r:id="rId28"/>
    <p:sldId id="279" r:id="rId29"/>
    <p:sldId id="278" r:id="rId30"/>
    <p:sldId id="281" r:id="rId31"/>
    <p:sldId id="284" r:id="rId32"/>
    <p:sldId id="282" r:id="rId33"/>
    <p:sldId id="283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D5440-0299-4265-86C3-FA364F072A11}" v="21" dt="2022-05-04T06:08:36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Gontarz" userId="S::magdalenagontarz@soswzamosc.onmicrosoft.com::b9758cf8-d45b-4cfb-89d7-a5b9d8180c3b" providerId="AD" clId="Web-{4F0D5440-0299-4265-86C3-FA364F072A11}"/>
    <pc:docChg chg="modSld">
      <pc:chgData name="Magdalena Gontarz" userId="S::magdalenagontarz@soswzamosc.onmicrosoft.com::b9758cf8-d45b-4cfb-89d7-a5b9d8180c3b" providerId="AD" clId="Web-{4F0D5440-0299-4265-86C3-FA364F072A11}" dt="2022-05-04T06:08:35.748" v="19" actId="20577"/>
      <pc:docMkLst>
        <pc:docMk/>
      </pc:docMkLst>
      <pc:sldChg chg="modSp">
        <pc:chgData name="Magdalena Gontarz" userId="S::magdalenagontarz@soswzamosc.onmicrosoft.com::b9758cf8-d45b-4cfb-89d7-a5b9d8180c3b" providerId="AD" clId="Web-{4F0D5440-0299-4265-86C3-FA364F072A11}" dt="2022-05-04T06:08:35.748" v="19" actId="20577"/>
        <pc:sldMkLst>
          <pc:docMk/>
          <pc:sldMk cId="0" sldId="261"/>
        </pc:sldMkLst>
        <pc:spChg chg="mod">
          <ac:chgData name="Magdalena Gontarz" userId="S::magdalenagontarz@soswzamosc.onmicrosoft.com::b9758cf8-d45b-4cfb-89d7-a5b9d8180c3b" providerId="AD" clId="Web-{4F0D5440-0299-4265-86C3-FA364F072A11}" dt="2022-05-04T06:08:35.748" v="19" actId="20577"/>
          <ac:spMkLst>
            <pc:docMk/>
            <pc:sldMk cId="0" sldId="261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79257-A8B5-416F-BC78-CE9055314D2B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B37F2-88BA-4F85-8729-430487810A4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08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B37F2-88BA-4F85-8729-430487810A46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B37F2-88BA-4F85-8729-430487810A46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B37F2-88BA-4F85-8729-430487810A46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03.05.2022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6400800" cy="1752600"/>
          </a:xfrm>
        </p:spPr>
        <p:txBody>
          <a:bodyPr>
            <a:normAutofit/>
          </a:bodyPr>
          <a:lstStyle/>
          <a:p>
            <a:r>
              <a:rPr lang="pl-PL" sz="2000" dirty="0"/>
              <a:t>Klasa 2bz</a:t>
            </a:r>
          </a:p>
          <a:p>
            <a:r>
              <a:rPr lang="pl-PL" sz="2000" dirty="0"/>
              <a:t>Branżowa Szkoła I Stopnia Nr 1 Specjalna w Zamościu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Spełniam swoje marzenia… chcę…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987552"/>
          </a:xfrm>
        </p:spPr>
        <p:txBody>
          <a:bodyPr>
            <a:normAutofit fontScale="90000"/>
          </a:bodyPr>
          <a:lstStyle/>
          <a:p>
            <a:br>
              <a:rPr lang="pl-PL" sz="2500" dirty="0"/>
            </a:br>
            <a:br>
              <a:rPr lang="pl-PL" sz="2500" dirty="0"/>
            </a:br>
            <a:br>
              <a:rPr lang="pl-PL" sz="2500" dirty="0"/>
            </a:br>
            <a:br>
              <a:rPr lang="pl-PL" sz="2500" dirty="0"/>
            </a:br>
            <a:br>
              <a:rPr lang="pl-PL" sz="2500" dirty="0"/>
            </a:br>
            <a:r>
              <a:rPr lang="pl-PL" sz="2500" dirty="0"/>
              <a:t>Jestem </a:t>
            </a:r>
            <a:r>
              <a:rPr lang="pl-PL" sz="2500" dirty="0" err="1"/>
              <a:t>influencerem</a:t>
            </a:r>
            <a:r>
              <a:rPr lang="pl-PL" sz="2500" dirty="0"/>
              <a:t> i mam swój kanał na </a:t>
            </a:r>
            <a:r>
              <a:rPr lang="pl-PL" sz="2500" dirty="0" err="1"/>
              <a:t>You</a:t>
            </a:r>
            <a:r>
              <a:rPr lang="pl-PL" sz="2500" dirty="0"/>
              <a:t> </a:t>
            </a:r>
            <a:r>
              <a:rPr lang="pl-PL" sz="2500" dirty="0" err="1"/>
              <a:t>Tube</a:t>
            </a:r>
            <a:r>
              <a:rPr lang="pl-PL" sz="2500" dirty="0"/>
              <a:t>.</a:t>
            </a:r>
            <a:br>
              <a:rPr lang="pl-PL" sz="2500" dirty="0"/>
            </a:br>
            <a:r>
              <a:rPr lang="pl-PL" sz="2500" dirty="0"/>
              <a:t>Marzy mi się 1.000.000 subskrypcji na moim kanale…</a:t>
            </a:r>
            <a:br>
              <a:rPr lang="pl-PL" sz="2500" dirty="0"/>
            </a:br>
            <a:endParaRPr lang="pl-PL" sz="2500" dirty="0"/>
          </a:p>
        </p:txBody>
      </p:sp>
      <p:pic>
        <p:nvPicPr>
          <p:cNvPr id="8" name="Symbol zastępczy zawartości 7" descr="533363636363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495611"/>
            <a:ext cx="4038600" cy="2433515"/>
          </a:xfrm>
        </p:spPr>
      </p:pic>
      <p:pic>
        <p:nvPicPr>
          <p:cNvPr id="7" name="Symbol zastępczy zawartości 6" descr="Przechwytywanie zawartości sieci Web_23-3-2022_212134_www.youtube.com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2401775"/>
            <a:ext cx="4038600" cy="262118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Rafał Czerwiński</a:t>
            </a:r>
          </a:p>
        </p:txBody>
      </p:sp>
      <p:pic>
        <p:nvPicPr>
          <p:cNvPr id="7" name="Symbol zastępczy zawartości 6" descr="rafał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2834968" cy="5000660"/>
          </a:xfrm>
        </p:spPr>
      </p:pic>
      <p:pic>
        <p:nvPicPr>
          <p:cNvPr id="5122" name="Picture 2" descr="C:\Users\Magda\Desktop\Rafa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00808"/>
            <a:ext cx="5256584" cy="43691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2438400" cy="5257800"/>
          </a:xfrm>
        </p:spPr>
        <p:txBody>
          <a:bodyPr>
            <a:normAutofit fontScale="92500"/>
          </a:bodyPr>
          <a:lstStyle/>
          <a:p>
            <a:r>
              <a:rPr lang="pl-PL" sz="1800" dirty="0"/>
              <a:t>Na co dzień moim ulubionym zajęciem jest granie w gry komputerowe, ale znajduję także czas na przyjemności                   i relaks.</a:t>
            </a:r>
          </a:p>
          <a:p>
            <a:r>
              <a:rPr lang="pl-PL" sz="1800" dirty="0"/>
              <a:t>Zdarza się, iż pomagam w domowych czynnościach z czego bardzo zadowolona jest moja mama, która nieustannie motywuje mnie do działania!!!</a:t>
            </a:r>
          </a:p>
          <a:p>
            <a:r>
              <a:rPr lang="pl-PL" sz="1800" dirty="0"/>
              <a:t>Marzę o satysfakcjonującej pracy i spokojnym życiu…</a:t>
            </a:r>
          </a:p>
          <a:p>
            <a:endParaRPr lang="pl-PL" dirty="0"/>
          </a:p>
        </p:txBody>
      </p:sp>
      <p:pic>
        <p:nvPicPr>
          <p:cNvPr id="9" name="Symbol zastępczy obrazu 8" descr="2812B4FC-6725-421F-A5EA-05C9CE601EF3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513" b="29513"/>
          <a:stretch>
            <a:fillRect/>
          </a:stretch>
        </p:blipFill>
        <p:spPr>
          <a:xfrm>
            <a:off x="3000364" y="1142984"/>
            <a:ext cx="5867400" cy="46053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 boję się wyzwań…</a:t>
            </a:r>
          </a:p>
        </p:txBody>
      </p:sp>
      <p:pic>
        <p:nvPicPr>
          <p:cNvPr id="8" name="Symbol zastępczy zawartości 7" descr="69045CBA-84ED-4519-9CF9-87B72B40B1B7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2182" y="1643050"/>
            <a:ext cx="2637486" cy="4410088"/>
          </a:xfrm>
        </p:spPr>
      </p:pic>
      <p:pic>
        <p:nvPicPr>
          <p:cNvPr id="9" name="Symbol zastępczy zawartości 8" descr="533E8A2D-8E01-446D-AF52-66B2A0A01FA8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511154" cy="46815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Mój pies uwielbia spacery ze mną…</a:t>
            </a:r>
          </a:p>
        </p:txBody>
      </p:sp>
      <p:pic>
        <p:nvPicPr>
          <p:cNvPr id="7" name="Symbol zastępczy zawartości 6" descr="D1F3C6A4-3088-4462-B99E-789D0D33CA26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30931" y="1527175"/>
            <a:ext cx="3445625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Paweł </a:t>
            </a:r>
            <a:r>
              <a:rPr lang="pl-PL" b="1" dirty="0" err="1"/>
              <a:t>Mordak</a:t>
            </a:r>
            <a:endParaRPr lang="pl-PL" b="1" dirty="0"/>
          </a:p>
        </p:txBody>
      </p:sp>
      <p:pic>
        <p:nvPicPr>
          <p:cNvPr id="6" name="Symbol zastępczy zawartości 5" descr="paweł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2834152" cy="5357850"/>
          </a:xfrm>
        </p:spPr>
      </p:pic>
      <p:pic>
        <p:nvPicPr>
          <p:cNvPr id="8194" name="Picture 2" descr="C:\Users\Magda\Desktop\p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3886969" cy="43924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55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3000364" y="1357298"/>
            <a:ext cx="5867400" cy="42672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Z natury jestem małomówny i chyba trochę wstydliwy. </a:t>
            </a:r>
          </a:p>
          <a:p>
            <a:r>
              <a:rPr lang="pl-PL" sz="1800" dirty="0"/>
              <a:t>Moją mocną stroną jest świetna kondycja fizyczna. Dobrze gram w bilard i piłkę nożną. </a:t>
            </a:r>
          </a:p>
          <a:p>
            <a:r>
              <a:rPr lang="pl-PL" sz="1800" dirty="0"/>
              <a:t>Bardzo lubię polski rap i </a:t>
            </a:r>
            <a:r>
              <a:rPr lang="pl-PL" sz="1800" dirty="0" err="1"/>
              <a:t>hip</a:t>
            </a:r>
            <a:r>
              <a:rPr lang="pl-PL" sz="1800" dirty="0"/>
              <a:t> - hop, czasami nawet sam tworzę teksty piosenek. </a:t>
            </a:r>
          </a:p>
          <a:p>
            <a:r>
              <a:rPr lang="pl-PL" sz="1800" dirty="0"/>
              <a:t>Marzę, aby                        w przyszłości mieć dobrą pracę…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uczyciel\AppData\Local\Microsoft\Windows\Temporary Internet Files\Content.IE5\98GU8FWI\Hip-Ho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93" y="836712"/>
            <a:ext cx="6192688" cy="56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Maciej </a:t>
            </a:r>
            <a:r>
              <a:rPr lang="pl-PL" b="1" dirty="0" err="1"/>
              <a:t>Wiechnik</a:t>
            </a:r>
            <a:endParaRPr lang="pl-PL" b="1" dirty="0"/>
          </a:p>
        </p:txBody>
      </p:sp>
      <p:pic>
        <p:nvPicPr>
          <p:cNvPr id="7" name="Symbol zastępczy zawartości 6" descr="maciek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2792125" cy="5072098"/>
          </a:xfrm>
        </p:spPr>
      </p:pic>
      <p:pic>
        <p:nvPicPr>
          <p:cNvPr id="9218" name="Picture 2" descr="C:\Users\Magda\Desktop\maci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3643338" cy="48810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>
          <a:xfrm>
            <a:off x="357158" y="1071546"/>
            <a:ext cx="2362200" cy="5126055"/>
          </a:xfrm>
        </p:spPr>
        <p:txBody>
          <a:bodyPr>
            <a:normAutofit/>
          </a:bodyPr>
          <a:lstStyle/>
          <a:p>
            <a:endParaRPr lang="pl-PL" sz="1800" dirty="0"/>
          </a:p>
          <a:p>
            <a:r>
              <a:rPr lang="pl-PL" sz="1800" dirty="0"/>
              <a:t>Posiadam niebywały urok osobisty… </a:t>
            </a:r>
          </a:p>
          <a:p>
            <a:r>
              <a:rPr lang="pl-PL" sz="1800" dirty="0"/>
              <a:t>Jestem fanem motoryzacji, moje ulubione marki samochodów to BMW, PORSCHE, AUDI i MERCEDES.</a:t>
            </a:r>
          </a:p>
          <a:p>
            <a:r>
              <a:rPr lang="pl-PL" sz="1800" dirty="0"/>
              <a:t>Marzę o pracy                 w komisie samochodowym,             w którym mógłbym rozwijać swoją pasję  i zamiłowanie do aut. </a:t>
            </a:r>
          </a:p>
        </p:txBody>
      </p:sp>
      <p:pic>
        <p:nvPicPr>
          <p:cNvPr id="7" name="Symbol zastępczy zawartości 6" descr="IMG_54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14775" y="685800"/>
            <a:ext cx="4057650" cy="5410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Uczniowie klasy 2 </a:t>
            </a:r>
            <a:r>
              <a:rPr lang="pl-PL" b="1" dirty="0" err="1"/>
              <a:t>bz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Kamil Adamowicz</a:t>
            </a:r>
          </a:p>
          <a:p>
            <a:pPr algn="ctr"/>
            <a:r>
              <a:rPr lang="pl-PL" dirty="0"/>
              <a:t>Kamil Czerwieniec</a:t>
            </a:r>
          </a:p>
          <a:p>
            <a:pPr algn="ctr"/>
            <a:r>
              <a:rPr lang="pl-PL" dirty="0"/>
              <a:t>Rafał Czerwiński</a:t>
            </a:r>
          </a:p>
          <a:p>
            <a:pPr algn="ctr"/>
            <a:r>
              <a:rPr lang="pl-PL" dirty="0"/>
              <a:t>Paweł </a:t>
            </a:r>
            <a:r>
              <a:rPr lang="pl-PL" dirty="0" err="1"/>
              <a:t>Mordak</a:t>
            </a:r>
            <a:r>
              <a:rPr lang="pl-PL" dirty="0"/>
              <a:t>                            </a:t>
            </a:r>
          </a:p>
          <a:p>
            <a:pPr algn="ctr"/>
            <a:r>
              <a:rPr lang="pl-PL" dirty="0"/>
              <a:t>Maciej </a:t>
            </a:r>
            <a:r>
              <a:rPr lang="pl-PL" dirty="0" err="1"/>
              <a:t>Wiechnik</a:t>
            </a:r>
            <a:r>
              <a:rPr lang="pl-PL" dirty="0"/>
              <a:t>                                            </a:t>
            </a:r>
          </a:p>
        </p:txBody>
      </p:sp>
      <p:pic>
        <p:nvPicPr>
          <p:cNvPr id="7" name="Symbol zastępczy zawartości 6" descr="IMG_54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500174"/>
            <a:ext cx="3511154" cy="46815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pl-PL" sz="2800" dirty="0"/>
              <a:t>Na co dzień przykładam się  do nauki, ale znajduję także czas na przyjemności…</a:t>
            </a:r>
          </a:p>
        </p:txBody>
      </p:sp>
      <p:pic>
        <p:nvPicPr>
          <p:cNvPr id="8" name="Symbol zastępczy zawartości 7" descr="NENF48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83635" y="1371600"/>
            <a:ext cx="3474579" cy="4681538"/>
          </a:xfrm>
        </p:spPr>
      </p:pic>
      <p:pic>
        <p:nvPicPr>
          <p:cNvPr id="9" name="Symbol zastępczy zawartości 8" descr="CDEY126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82610" y="1371600"/>
            <a:ext cx="3474579" cy="46815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Wywiązuję się również z obowiązków domowych…</a:t>
            </a:r>
          </a:p>
        </p:txBody>
      </p:sp>
      <p:pic>
        <p:nvPicPr>
          <p:cNvPr id="5" name="Symbol zastępczy zawartości 4" descr="SDAF6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474579" cy="4681538"/>
          </a:xfrm>
        </p:spPr>
      </p:pic>
      <p:pic>
        <p:nvPicPr>
          <p:cNvPr id="6" name="Symbol zastępczy zawartości 5" descr="5568DD9E-E2D5-4EE7-8386-976697BED939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500174"/>
            <a:ext cx="3511154" cy="46815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357290" y="314324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Uczymy się zawodu pracownik pomocniczy obsługi hotelowej. Staramy się mieć dobre stopnie i wywiązywać się ze swoich uczniowskich obowiązków, ale nie zawsze nam się to udaje…</a:t>
            </a:r>
          </a:p>
          <a:p>
            <a:r>
              <a:rPr lang="pl-PL" dirty="0"/>
              <a:t>Najważniejsze jest to, że nie tracimy wiary we własne możliwości i dzielnie zbliżamy się do końca roku szkolnego..</a:t>
            </a: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 teraz kilka ujęć z naszego szkolnego życia…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7158" y="1928802"/>
            <a:ext cx="2362200" cy="990600"/>
          </a:xfrm>
        </p:spPr>
        <p:txBody>
          <a:bodyPr/>
          <a:lstStyle/>
          <a:p>
            <a:r>
              <a:rPr lang="pl-PL" dirty="0"/>
              <a:t>Bramy Centrum Kształcenia Zawodowego</a:t>
            </a:r>
          </a:p>
        </p:txBody>
      </p:sp>
      <p:pic>
        <p:nvPicPr>
          <p:cNvPr id="7" name="Symbol zastępczy zawartości 6" descr="IMG_55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22423" y="685800"/>
            <a:ext cx="4042353" cy="5410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57158" y="1928802"/>
            <a:ext cx="2362200" cy="990600"/>
          </a:xfrm>
        </p:spPr>
        <p:txBody>
          <a:bodyPr/>
          <a:lstStyle/>
          <a:p>
            <a:r>
              <a:rPr lang="pl-PL" dirty="0"/>
              <a:t>Zdobywanie wiedzy</a:t>
            </a:r>
          </a:p>
        </p:txBody>
      </p:sp>
      <p:pic>
        <p:nvPicPr>
          <p:cNvPr id="8" name="Symbol zastępczy zawartości 7" descr="IMG_20220315_101335_4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276350"/>
            <a:ext cx="5638800" cy="42291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praktyczne </a:t>
            </a:r>
          </a:p>
        </p:txBody>
      </p:sp>
      <p:pic>
        <p:nvPicPr>
          <p:cNvPr id="8" name="Symbol zastępczy zawartości 7" descr="IMG_20220315_125318_7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348" y="1371600"/>
            <a:ext cx="3511154" cy="4681538"/>
          </a:xfrm>
        </p:spPr>
      </p:pic>
      <p:pic>
        <p:nvPicPr>
          <p:cNvPr id="9" name="Symbol zastępczy zawartości 8" descr="IMG_20220315_125421_6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4323" y="1371600"/>
            <a:ext cx="3511154" cy="46815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Uroczystości szkolne i klasowe</a:t>
            </a:r>
          </a:p>
        </p:txBody>
      </p:sp>
      <p:pic>
        <p:nvPicPr>
          <p:cNvPr id="12" name="Symbol zastępczy zawartości 11" descr="CDAA0EAF-9C62-417F-BA3A-5531FFD3467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13" name="Symbol zastępczy zawartości 12" descr="9B8CAF33-9678-4D89-9E03-45412A0D6E1F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Wyjścia poza mury szkoły</a:t>
            </a:r>
          </a:p>
        </p:txBody>
      </p:sp>
      <p:pic>
        <p:nvPicPr>
          <p:cNvPr id="5" name="Symbol zastępczy zawartości 4" descr="C61758D5-3338-457C-B286-847C7DE4957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8" name="Symbol zastępczy zawartości 7" descr="83674CC9-61D0-44D7-8D6F-63A3FF9243F3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511154" cy="46815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Wizyta studyjna w hotelu</a:t>
            </a:r>
          </a:p>
        </p:txBody>
      </p:sp>
      <p:pic>
        <p:nvPicPr>
          <p:cNvPr id="9" name="Symbol zastępczy zawartości 8" descr="E1D10357-1915-4D72-B091-FB4787D642FA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348" y="1371600"/>
            <a:ext cx="3511154" cy="4681538"/>
          </a:xfrm>
        </p:spPr>
      </p:pic>
      <p:pic>
        <p:nvPicPr>
          <p:cNvPr id="11" name="Symbol zastępczy zawartości 10" descr="28F44FA5-EC71-439A-8B2E-28779F2FE6B2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Przyjaźń…</a:t>
            </a:r>
          </a:p>
        </p:txBody>
      </p:sp>
      <p:pic>
        <p:nvPicPr>
          <p:cNvPr id="6" name="Symbol zastępczy zawartości 5" descr="IMG_55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348" y="1371600"/>
            <a:ext cx="3511154" cy="4681538"/>
          </a:xfrm>
        </p:spPr>
      </p:pic>
      <p:pic>
        <p:nvPicPr>
          <p:cNvPr id="5" name="Symbol zastępczy zawartości 4" descr="IMG_54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gda\Desktop\konkurs\fp-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00042"/>
            <a:ext cx="2643206" cy="578647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00034" y="2357430"/>
            <a:ext cx="5429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/>
              <a:t>Jest nas pięciu, każdy z nas jest inny                                    i niepowtarzalny, ale razem tworzymy zgraną ekipę!!!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uwagę!!!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00526"/>
              </p:ext>
            </p:extLst>
          </p:nvPr>
        </p:nvGraphicFramePr>
        <p:xfrm>
          <a:off x="323529" y="2996952"/>
          <a:ext cx="7920880" cy="2956368"/>
        </p:xfrm>
        <a:graphic>
          <a:graphicData uri="http://schemas.openxmlformats.org/drawingml/2006/table">
            <a:tbl>
              <a:tblPr/>
              <a:tblGrid>
                <a:gridCol w="400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1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400" b="0" i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pl-PL" sz="1400" b="0" i="0">
                          <a:effectLst/>
                          <a:latin typeface="+mj-lt"/>
                        </a:rPr>
                        <a:t>Imiona i nazwiska uczniów biorących udział w konkursie </a:t>
                      </a:r>
                    </a:p>
                    <a:p>
                      <a:pPr algn="ctr" rtl="0" fontAlgn="base"/>
                      <a:r>
                        <a:rPr lang="pl-PL" sz="1400" b="0" i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400" b="0" i="0" dirty="0">
                          <a:effectLst/>
                          <a:latin typeface="+mj-lt"/>
                        </a:rPr>
                        <a:t> Kamil Adamowicz</a:t>
                      </a:r>
                    </a:p>
                    <a:p>
                      <a:pPr algn="ctr" rtl="0" fontAlgn="base"/>
                      <a:r>
                        <a:rPr lang="pl-PL" sz="1400" b="0" i="0" dirty="0">
                          <a:effectLst/>
                          <a:latin typeface="+mj-lt"/>
                        </a:rPr>
                        <a:t>Kamil Czerwieniec</a:t>
                      </a:r>
                    </a:p>
                    <a:p>
                      <a:pPr algn="ctr" rtl="0" fontAlgn="base"/>
                      <a:r>
                        <a:rPr lang="pl-PL" sz="1400" b="0" i="0" dirty="0">
                          <a:effectLst/>
                          <a:latin typeface="+mj-lt"/>
                        </a:rPr>
                        <a:t>Rafał Czerwiński</a:t>
                      </a:r>
                    </a:p>
                    <a:p>
                      <a:pPr algn="ctr" rtl="0" fontAlgn="base"/>
                      <a:r>
                        <a:rPr lang="pl-PL" sz="1400" b="0" i="0" dirty="0">
                          <a:effectLst/>
                          <a:latin typeface="+mj-lt"/>
                        </a:rPr>
                        <a:t>Paweł </a:t>
                      </a:r>
                      <a:r>
                        <a:rPr lang="pl-PL" sz="1400" b="0" i="0" dirty="0" err="1">
                          <a:effectLst/>
                          <a:latin typeface="+mj-lt"/>
                        </a:rPr>
                        <a:t>Mordak</a:t>
                      </a:r>
                      <a:endParaRPr lang="pl-PL" sz="1400" b="0" i="0" dirty="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pl-PL" sz="1400" b="0" i="0" dirty="0">
                          <a:effectLst/>
                          <a:latin typeface="+mj-lt"/>
                        </a:rPr>
                        <a:t>Maciej </a:t>
                      </a:r>
                      <a:r>
                        <a:rPr lang="pl-PL" sz="1400" b="0" i="0" dirty="0" err="1">
                          <a:effectLst/>
                          <a:latin typeface="+mj-lt"/>
                        </a:rPr>
                        <a:t>Wiechnik</a:t>
                      </a:r>
                      <a:endParaRPr lang="pl-PL" sz="1400" b="0" i="0" dirty="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94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400" b="0" i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pl-PL" sz="1400" b="0" i="0">
                          <a:effectLst/>
                          <a:latin typeface="+mj-lt"/>
                        </a:rPr>
                        <a:t>Klasa i nazwa szkoły </a:t>
                      </a:r>
                    </a:p>
                    <a:p>
                      <a:pPr algn="ctr" rtl="0" fontAlgn="base"/>
                      <a:r>
                        <a:rPr lang="pl-PL" sz="1400" b="0" i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400" b="0" i="0" dirty="0">
                          <a:effectLst/>
                          <a:latin typeface="+mj-lt"/>
                        </a:rPr>
                        <a:t> Klasa 2bz Branżowa Szkoła I Stopnia Nr 1 Specjalna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1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400" b="0" i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pl-PL" sz="1400" b="0" i="0">
                          <a:effectLst/>
                          <a:latin typeface="+mj-lt"/>
                        </a:rPr>
                        <a:t>Imię i nazwisko nauczyciela pod kierunkiem, którego została wykonana praca </a:t>
                      </a:r>
                    </a:p>
                    <a:p>
                      <a:pPr algn="ctr" rtl="0" fontAlgn="base"/>
                      <a:r>
                        <a:rPr lang="pl-PL" sz="1400" b="0" i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400" b="0" i="0" dirty="0">
                          <a:effectLst/>
                          <a:latin typeface="+mj-lt"/>
                        </a:rPr>
                        <a:t> Magdalena</a:t>
                      </a:r>
                      <a:r>
                        <a:rPr lang="pl-PL" sz="1400" b="0" i="0" baseline="0" dirty="0">
                          <a:effectLst/>
                          <a:latin typeface="+mj-lt"/>
                        </a:rPr>
                        <a:t> Gontarz</a:t>
                      </a:r>
                      <a:endParaRPr lang="pl-PL" sz="1400" b="0" i="0" dirty="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Kamil Adamowicz</a:t>
            </a:r>
          </a:p>
        </p:txBody>
      </p:sp>
      <p:pic>
        <p:nvPicPr>
          <p:cNvPr id="4" name="Symbol zastępczy zawartości 3" descr="kamil1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357298"/>
            <a:ext cx="2761226" cy="5000660"/>
          </a:xfrm>
        </p:spPr>
      </p:pic>
      <p:pic>
        <p:nvPicPr>
          <p:cNvPr id="2052" name="Picture 4" descr="C:\Users\Magda\Desktop\kam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571612"/>
            <a:ext cx="3571900" cy="47863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</a:t>
            </a:r>
          </a:p>
          <a:p>
            <a:pPr>
              <a:buNone/>
            </a:pPr>
            <a:r>
              <a:rPr lang="pl-PL" dirty="0"/>
              <a:t>Interesuje mnie ratownictwo medyczne. Na co dzień dużo o tym czytam i oglądam filmy dokumentalne. </a:t>
            </a:r>
          </a:p>
          <a:p>
            <a:pPr>
              <a:buNone/>
            </a:pPr>
            <a:r>
              <a:rPr lang="pl-PL" dirty="0"/>
              <a:t>W swoich domowych zbiorach mam dużo apteczek pierwszej pomocy. Zbieram także maski przeciwgazowe i opatrunki medyczne. Mam nadzieję, że moja pasja przyczyni się do tego, abym                          w przyszłości pracował zawodowo. Marzę o tym, aby zostać wolontariuszem lub ratownikiem medycznym.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>
              <a:buNone/>
            </a:pPr>
            <a:r>
              <a:rPr lang="pl-PL" dirty="0"/>
              <a:t>Pasjonuje się również historią Polski. </a:t>
            </a:r>
          </a:p>
          <a:p>
            <a:pPr>
              <a:buNone/>
            </a:pPr>
            <a:r>
              <a:rPr lang="pl-PL" dirty="0"/>
              <a:t>Lubię spacery                             i wycieczki. </a:t>
            </a:r>
          </a:p>
          <a:p>
            <a:pPr>
              <a:buNone/>
            </a:pPr>
            <a:r>
              <a:rPr lang="pl-PL" dirty="0"/>
              <a:t>W moim życiu bardzo ważna jest modlitwa. </a:t>
            </a:r>
          </a:p>
          <a:p>
            <a:pPr>
              <a:buNone/>
            </a:pPr>
            <a:r>
              <a:rPr lang="pl-PL" dirty="0"/>
              <a:t>Chcę, aby na świecie panował pokój...</a:t>
            </a:r>
          </a:p>
        </p:txBody>
      </p:sp>
      <p:pic>
        <p:nvPicPr>
          <p:cNvPr id="9" name="Symbol zastępczy zawartości 8" descr="IMG_190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Kamil Czerwieniec </a:t>
            </a:r>
          </a:p>
        </p:txBody>
      </p:sp>
      <p:pic>
        <p:nvPicPr>
          <p:cNvPr id="3074" name="Picture 2" descr="C:\Users\Magda\Desktop\konkurs\kamil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2761226" cy="4929222"/>
          </a:xfrm>
          <a:prstGeom prst="rect">
            <a:avLst/>
          </a:prstGeom>
          <a:noFill/>
        </p:spPr>
      </p:pic>
      <p:pic>
        <p:nvPicPr>
          <p:cNvPr id="3077" name="Picture 5" descr="C:\Users\Magda\Desktop\cze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643050"/>
            <a:ext cx="3500462" cy="47149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5072098" cy="1119182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</a:rPr>
              <a:t>Lubię tworzyć różnorodne grafiki. Zajmuję się rysowaniem od ponad 7 lat…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3976702"/>
          </a:xfrm>
        </p:spPr>
        <p:txBody>
          <a:bodyPr/>
          <a:lstStyle/>
          <a:p>
            <a:endParaRPr lang="pl-PL" sz="1800" dirty="0">
              <a:solidFill>
                <a:schemeClr val="tx1"/>
              </a:solidFill>
            </a:endParaRPr>
          </a:p>
          <a:p>
            <a:endParaRPr lang="pl-PL" sz="1800" dirty="0">
              <a:solidFill>
                <a:schemeClr val="tx1"/>
              </a:solidFill>
            </a:endParaRPr>
          </a:p>
          <a:p>
            <a:r>
              <a:rPr lang="pl-PL" sz="1800" dirty="0">
                <a:solidFill>
                  <a:schemeClr val="tx1"/>
                </a:solidFill>
              </a:rPr>
              <a:t>Rysowanie sprawia mi dużo przyjemności, chętnie biorę udział w konkursach plastycznych, tworzę dekoracje okazjonalne na uroczystości szkolne, wykonuję rysunki na zamówienie.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Jestem człowiekiem wielu pasji…</a:t>
            </a:r>
          </a:p>
        </p:txBody>
      </p:sp>
      <p:pic>
        <p:nvPicPr>
          <p:cNvPr id="13" name="Symbol zastępczy zawartości 12" descr="C080945D-AD03-4B47-BEA2-478DADCD33CF.jpe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90786" y="2471738"/>
            <a:ext cx="2863453" cy="38179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Od niedawna pasjonują mnie wyprawy z wykrywaczem metali                                i poszukiwanie skarbów. Stale także powiększam swoją kolekcję monet i banknotów, numizmatyka pochłania wiele mojego wolnego czasu.</a:t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4098" name="Picture 2" descr="C:\Users\Magda\Desktop\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346" y="2644990"/>
            <a:ext cx="3621983" cy="3488113"/>
          </a:xfrm>
          <a:prstGeom prst="rect">
            <a:avLst/>
          </a:prstGeom>
          <a:noFill/>
        </p:spPr>
      </p:pic>
      <p:pic>
        <p:nvPicPr>
          <p:cNvPr id="4099" name="Picture 3" descr="C:\Users\Mag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86124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997524D80DB14288B48A8708400EF5" ma:contentTypeVersion="6" ma:contentTypeDescription="Utwórz nowy dokument." ma:contentTypeScope="" ma:versionID="8e0748397a6d4f87e9e39252be31d9a2">
  <xsd:schema xmlns:xsd="http://www.w3.org/2001/XMLSchema" xmlns:xs="http://www.w3.org/2001/XMLSchema" xmlns:p="http://schemas.microsoft.com/office/2006/metadata/properties" xmlns:ns2="1008ea85-5f1e-4272-9f21-257ea5c44ad2" xmlns:ns3="55521b82-71c8-4bb9-abe2-1559d9ff91dc" targetNamespace="http://schemas.microsoft.com/office/2006/metadata/properties" ma:root="true" ma:fieldsID="32dd67a55832799acce9a2d503c709b0" ns2:_="" ns3:_="">
    <xsd:import namespace="1008ea85-5f1e-4272-9f21-257ea5c44ad2"/>
    <xsd:import namespace="55521b82-71c8-4bb9-abe2-1559d9ff91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8ea85-5f1e-4272-9f21-257ea5c44a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21b82-71c8-4bb9-abe2-1559d9ff9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4B3F99-9F9F-4C51-ACDF-24A470A204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9B4AB4-D07E-4770-B366-FC3A9D4D8809}"/>
</file>

<file path=customXml/itemProps3.xml><?xml version="1.0" encoding="utf-8"?>
<ds:datastoreItem xmlns:ds="http://schemas.openxmlformats.org/officeDocument/2006/customXml" ds:itemID="{087E4169-516C-4C5F-8F09-6898F61AB7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181</TotalTime>
  <Words>476</Words>
  <Application>Microsoft Office PowerPoint</Application>
  <PresentationFormat>Pokaz na ekranie (4:3)</PresentationFormat>
  <Paragraphs>76</Paragraphs>
  <Slides>30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Miejski</vt:lpstr>
      <vt:lpstr>Spełniam swoje marzenia… chcę…</vt:lpstr>
      <vt:lpstr>Uczniowie klasy 2 bz</vt:lpstr>
      <vt:lpstr>Prezentacja programu PowerPoint</vt:lpstr>
      <vt:lpstr>Kamil Adamowicz</vt:lpstr>
      <vt:lpstr>Prezentacja programu PowerPoint</vt:lpstr>
      <vt:lpstr>Prezentacja programu PowerPoint</vt:lpstr>
      <vt:lpstr>Kamil Czerwieniec </vt:lpstr>
      <vt:lpstr>Jestem człowiekiem wielu pasji…</vt:lpstr>
      <vt:lpstr>Od niedawna pasjonują mnie wyprawy z wykrywaczem metali                                i poszukiwanie skarbów. Stale także powiększam swoją kolekcję monet i banknotów, numizmatyka pochłania wiele mojego wolnego czasu. </vt:lpstr>
      <vt:lpstr>     Jestem influencerem i mam swój kanał na You Tube. Marzy mi się 1.000.000 subskrypcji na moim kanale… </vt:lpstr>
      <vt:lpstr>Rafał Czerwiński</vt:lpstr>
      <vt:lpstr>Prezentacja programu PowerPoint</vt:lpstr>
      <vt:lpstr>Nie boję się wyzwań…</vt:lpstr>
      <vt:lpstr>Mój pies uwielbia spacery ze mną…</vt:lpstr>
      <vt:lpstr>Paweł Mordak</vt:lpstr>
      <vt:lpstr>Prezentacja programu PowerPoint</vt:lpstr>
      <vt:lpstr>Prezentacja programu PowerPoint</vt:lpstr>
      <vt:lpstr>Maciej Wiechnik</vt:lpstr>
      <vt:lpstr>Prezentacja programu PowerPoint</vt:lpstr>
      <vt:lpstr>Na co dzień przykładam się  do nauki, ale znajduję także czas na przyjemności…</vt:lpstr>
      <vt:lpstr>Wywiązuję się również z obowiązków domowych…</vt:lpstr>
      <vt:lpstr>A teraz kilka ujęć z naszego szkolnego życia…</vt:lpstr>
      <vt:lpstr>Bramy Centrum Kształcenia Zawodowego</vt:lpstr>
      <vt:lpstr>Zdobywanie wiedzy</vt:lpstr>
      <vt:lpstr>Zajęcia praktyczne </vt:lpstr>
      <vt:lpstr>Uroczystości szkolne i klasowe</vt:lpstr>
      <vt:lpstr>Wyjścia poza mury szkoły</vt:lpstr>
      <vt:lpstr>Wizyta studyjna w hotelu</vt:lpstr>
      <vt:lpstr>Przyjaźń…</vt:lpstr>
      <vt:lpstr>Dziękujemy za uwagę!!!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Spełniam swoje marzenia.. chcę..</dc:title>
  <dc:creator>Magda</dc:creator>
  <cp:lastModifiedBy>Nauczyciel</cp:lastModifiedBy>
  <cp:revision>30</cp:revision>
  <dcterms:created xsi:type="dcterms:W3CDTF">2022-04-26T14:28:23Z</dcterms:created>
  <dcterms:modified xsi:type="dcterms:W3CDTF">2022-05-04T06:08:38Z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0x0101005C997524D80DB14288B48A8708400EF5</vt:lpwstr>
  </property>
</Properties>
</file>