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7" r:id="rId5"/>
    <p:sldId id="269" r:id="rId6"/>
    <p:sldId id="309" r:id="rId7"/>
    <p:sldId id="326" r:id="rId8"/>
    <p:sldId id="286" r:id="rId9"/>
    <p:sldId id="311" r:id="rId10"/>
    <p:sldId id="285" r:id="rId11"/>
    <p:sldId id="284" r:id="rId12"/>
    <p:sldId id="313" r:id="rId13"/>
    <p:sldId id="312" r:id="rId14"/>
    <p:sldId id="287" r:id="rId15"/>
    <p:sldId id="329" r:id="rId16"/>
    <p:sldId id="281" r:id="rId17"/>
    <p:sldId id="306" r:id="rId18"/>
    <p:sldId id="296" r:id="rId19"/>
    <p:sldId id="295" r:id="rId20"/>
    <p:sldId id="297" r:id="rId21"/>
    <p:sldId id="317" r:id="rId22"/>
    <p:sldId id="292" r:id="rId23"/>
    <p:sldId id="291" r:id="rId24"/>
    <p:sldId id="277" r:id="rId25"/>
    <p:sldId id="276" r:id="rId26"/>
    <p:sldId id="278" r:id="rId27"/>
    <p:sldId id="330" r:id="rId28"/>
    <p:sldId id="331" r:id="rId29"/>
    <p:sldId id="265" r:id="rId30"/>
    <p:sldId id="264" r:id="rId31"/>
    <p:sldId id="263" r:id="rId32"/>
    <p:sldId id="316" r:id="rId33"/>
    <p:sldId id="327" r:id="rId34"/>
    <p:sldId id="328" r:id="rId3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1E4AA0-B130-A595-A334-12F8D47E7E81}" v="155" dt="2022-04-30T16:20:13.333"/>
    <p1510:client id="{24E0FF8A-9956-AEE5-3F67-39D9111F3E12}" v="46" dt="2022-04-24T18:22:09.935"/>
    <p1510:client id="{28AA149A-00CF-7109-6EEC-197779B48872}" v="698" dt="2022-04-23T10:11:48.248"/>
    <p1510:client id="{2BE3865F-2946-7D92-87A1-630D9CCEBE6B}" v="91" dt="2022-04-30T14:55:33.937"/>
    <p1510:client id="{3CC21744-AAA6-B390-5615-B1802A34733C}" v="19" dt="2022-04-11T12:41:36.211"/>
    <p1510:client id="{81541B31-F75F-3EE8-4489-58C10C5A8586}" v="554" dt="2022-05-02T20:40:31.020"/>
    <p1510:client id="{846DB08C-6F71-F38E-2AEB-80EF840DA4E9}" v="12" dt="2022-04-30T15:14:14.214"/>
    <p1510:client id="{87216E1B-0941-F05C-6AF8-E8B6D5ED88CC}" v="316" dt="2022-04-30T15:49:52.982"/>
    <p1510:client id="{9037E6D0-AFC5-4A7A-B74B-C037077E81D6}" v="22" dt="2022-04-04T16:58:23.846"/>
    <p1510:client id="{DE1EE4D5-EC7D-3D1C-C3B6-AA3BC6CA34A0}" v="10" dt="2022-04-23T10:17:09.508"/>
    <p1510:client id="{F35A2FA6-4E40-31D7-AC5A-458129B9980D}" v="1498" dt="2022-05-06T17:07:24.2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tyl jasny 1 — Ak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4BCF37-8559-42E4-9FD1-1FCFDE711B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0D230A3-71A3-4112-B80D-E4DC015286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53B3EC9-9199-44D6-A192-0B973B5F0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7F32-2207-4445-87B6-F705EE4AD458}" type="datetimeFigureOut">
              <a:rPr lang="pl-PL" smtClean="0"/>
              <a:t>06.05.2022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019B0EA-7DCD-423D-87D5-7557DBD8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132E2B5-D339-4C96-A8B2-B3840060F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F9912-C1F6-4FDB-AC78-45FE295214A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3024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93FADE1-4332-4317-8FBB-1AAE9056D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97D8428-AEE0-455C-859D-EAC4A7A79B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3D88FDD-43B5-4029-BE81-624B63E5B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7F32-2207-4445-87B6-F705EE4AD458}" type="datetimeFigureOut">
              <a:rPr lang="pl-PL" smtClean="0"/>
              <a:t>06.05.2022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6994294-9C42-47EC-A56C-77D2C093D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1B854A4-B97B-4F16-80EA-FC424863D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F9912-C1F6-4FDB-AC78-45FE295214A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965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1DEDB69F-8AC6-4CB3-A785-DB533D219C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5094A3F-ABF3-424E-8F79-75CAE02B8A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1836633-2D4A-46F9-BB6F-57200C77D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7F32-2207-4445-87B6-F705EE4AD458}" type="datetimeFigureOut">
              <a:rPr lang="pl-PL" smtClean="0"/>
              <a:t>06.05.2022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501A19C-79C9-4EA7-A139-BB4DFB9AF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8A93C92-E81B-4D76-BCEF-EF4AEDD5F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F9912-C1F6-4FDB-AC78-45FE295214A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6735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BF4DC4A-AB06-483C-AB3B-69382A78C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11C21F4-9944-4549-8C8E-8E61F5DBE2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8197935-FCBF-4F5E-80D9-C127802DC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7F32-2207-4445-87B6-F705EE4AD458}" type="datetimeFigureOut">
              <a:rPr lang="pl-PL" smtClean="0"/>
              <a:t>06.05.2022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9AE0403-9820-4521-9731-B37D040E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7119763-0008-45F1-A571-7A21854BA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F9912-C1F6-4FDB-AC78-45FE295214A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9275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7119D78-D933-4180-BBB9-1DC1E584E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A22BEBD-9AD7-4225-BCD7-7E907062E1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4FEE663-5322-4A3D-8804-DA4196723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7F32-2207-4445-87B6-F705EE4AD458}" type="datetimeFigureOut">
              <a:rPr lang="pl-PL" smtClean="0"/>
              <a:t>06.05.2022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5C811DC-1E62-409B-AACD-DC39F77AF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0A4C215-4706-4D11-99DF-A4B8D7B36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F9912-C1F6-4FDB-AC78-45FE295214A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2683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E7D52F-7EE2-4BB1-BF4F-C92E9DD1E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3B00E5-2052-4AD4-831A-9D7F541EAA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FE6C73B-8DEB-4852-B231-8CA9105BEF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590F83E-AE87-4642-9571-E5A85D06E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7F32-2207-4445-87B6-F705EE4AD458}" type="datetimeFigureOut">
              <a:rPr lang="pl-PL" smtClean="0"/>
              <a:t>06.05.2022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7EB19F0-6C46-40A7-880A-4ADD56C5B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0A94D42-E141-4CDB-A785-F20A580D9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F9912-C1F6-4FDB-AC78-45FE295214A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4041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E09DDBA-2F49-4792-9143-B07917078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0EC53B2-FE90-419B-918E-5878F13672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2C2316F-ED6D-4929-AE10-0EC039B9BC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28EEF972-4215-4BF2-B3AD-59A29A0A47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9D04BF21-DF36-4399-B204-CD2F10DD02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32DE899E-ACCF-4A81-AD13-7B2CF9839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7F32-2207-4445-87B6-F705EE4AD458}" type="datetimeFigureOut">
              <a:rPr lang="pl-PL" smtClean="0"/>
              <a:t>06.05.2022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462AC374-BED3-497A-9141-534B52C26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BB58955F-BBBA-41BF-9B42-C180D4EE9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F9912-C1F6-4FDB-AC78-45FE295214A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8454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CEBB49-3F0A-43D6-A8BF-7B5115EFB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38015FA2-A09D-4A69-B066-A18F5437C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7F32-2207-4445-87B6-F705EE4AD458}" type="datetimeFigureOut">
              <a:rPr lang="pl-PL" smtClean="0"/>
              <a:t>06.05.2022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D07BE1C-40D9-4DC2-B29F-52F8CF4BA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0E88F6D-3FF6-48D0-B4F0-3DC8B70AE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F9912-C1F6-4FDB-AC78-45FE295214A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8552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818770CA-D606-4A91-B09D-B922374C1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7F32-2207-4445-87B6-F705EE4AD458}" type="datetimeFigureOut">
              <a:rPr lang="pl-PL" smtClean="0"/>
              <a:t>06.05.2022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934DA21A-FCAF-4D9F-AC6F-01F579E10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8323283-3A2D-4501-978A-8567FA4D6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F9912-C1F6-4FDB-AC78-45FE295214A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5788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39D9CE-8584-4AE0-97A0-2FAA98EDB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28F5A8E-F6E6-45E7-9098-021FCFE00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3CACF34-E812-4F09-958F-12C01A6B43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EBEA401-C1C3-4CD9-94E4-988CD12EF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7F32-2207-4445-87B6-F705EE4AD458}" type="datetimeFigureOut">
              <a:rPr lang="pl-PL" smtClean="0"/>
              <a:t>06.05.2022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F7B8E7B-07DB-48FD-B6F0-783B1ABE0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BC78EB1-127D-4CD6-911B-A2BCABC95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F9912-C1F6-4FDB-AC78-45FE295214A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336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DB3142-0F05-4A98-80B3-54D8928E7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8DE377F-DAFA-4EF6-A03B-14E4635271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657EB64-84D7-484F-B69A-671737D5FD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2930C11-97FF-42AD-A045-4C067736C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7F32-2207-4445-87B6-F705EE4AD458}" type="datetimeFigureOut">
              <a:rPr lang="pl-PL" smtClean="0"/>
              <a:t>06.05.2022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AB09ACC-D512-4B0C-AF54-CFE2EE073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F4192BE-8C51-411E-A044-7D99DB2D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F9912-C1F6-4FDB-AC78-45FE295214A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5830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04324B95-5750-4E87-B906-1AAD576E2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F7514EE-E5F9-452D-ACB5-C14B925032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B866971-9128-4D40-BE26-6D0242FBD7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07F32-2207-4445-87B6-F705EE4AD458}" type="datetimeFigureOut">
              <a:rPr lang="pl-PL" smtClean="0"/>
              <a:t>06.05.2022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957B57A-0425-4DA4-95BA-416BC606E1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8A7CF8D-74F4-402E-B829-89312A0BB3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F9912-C1F6-4FDB-AC78-45FE295214A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3737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4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6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1198C457-DB20-470C-B863-9608E541C45C}"/>
              </a:ext>
            </a:extLst>
          </p:cNvPr>
          <p:cNvSpPr txBox="1"/>
          <p:nvPr/>
        </p:nvSpPr>
        <p:spPr>
          <a:xfrm>
            <a:off x="2555631" y="1441938"/>
            <a:ext cx="7080738" cy="397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5400" b="1" i="1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+mj-lt"/>
                <a:ea typeface="+mj-ea"/>
                <a:cs typeface="+mj-cs"/>
              </a:rPr>
              <a:t>Spełniam swoje marzenia – chcę…</a:t>
            </a:r>
            <a:r>
              <a:rPr lang="en-US" sz="5400" b="1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+mj-lt"/>
                <a:ea typeface="+mj-ea"/>
                <a:cs typeface="+mj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164599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EC8129-D2B7-CDFA-6BA0-284E6986D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9940" y="365124"/>
            <a:ext cx="6172200" cy="18288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8800" dirty="0"/>
              <a:t>Piotr</a:t>
            </a:r>
          </a:p>
        </p:txBody>
      </p:sp>
      <p:pic>
        <p:nvPicPr>
          <p:cNvPr id="5" name="Obraz 5" descr="Obraz zawierający osoba, podłoże, wewnątrz, mężczyzna&#10;&#10;Opis wygenerowany automatycznie">
            <a:extLst>
              <a:ext uri="{FF2B5EF4-FFF2-40B4-BE49-F238E27FC236}">
                <a16:creationId xmlns:a16="http://schemas.microsoft.com/office/drawing/2014/main" id="{CB175820-9C9C-FA9F-75D4-605CB963F10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9569" r="-1" b="31306"/>
          <a:stretch/>
        </p:blipFill>
        <p:spPr>
          <a:xfrm>
            <a:off x="20" y="10"/>
            <a:ext cx="4639713" cy="6857990"/>
          </a:xfrm>
          <a:prstGeom prst="rect">
            <a:avLst/>
          </a:prstGeo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59B4DC7-DB10-BF0C-B554-0CBED7BAE3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69940" y="2322576"/>
            <a:ext cx="6172200" cy="38587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>
                <a:cs typeface="Calibri"/>
              </a:rPr>
              <a:t> </a:t>
            </a:r>
            <a:r>
              <a:rPr lang="en-US" sz="6000" dirty="0">
                <a:cs typeface="Calibri"/>
              </a:rPr>
              <a:t>-</a:t>
            </a:r>
            <a:r>
              <a:rPr lang="en-US" sz="4800" dirty="0">
                <a:cs typeface="Calibri"/>
              </a:rPr>
              <a:t> </a:t>
            </a:r>
            <a:r>
              <a:rPr lang="en-US" sz="4800" dirty="0" err="1">
                <a:cs typeface="Calibri"/>
              </a:rPr>
              <a:t>spokojny</a:t>
            </a:r>
            <a:endParaRPr lang="en-US" sz="4800" dirty="0" err="1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52481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32">
            <a:extLst>
              <a:ext uri="{FF2B5EF4-FFF2-40B4-BE49-F238E27FC236}">
                <a16:creationId xmlns:a16="http://schemas.microsoft.com/office/drawing/2014/main" id="{58153EC8-8E01-4D70-B575-24ABD35A1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38812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3DDAF7A-5C2C-B7BF-CA3C-436BD7713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50" y="657498"/>
            <a:ext cx="4806184" cy="3644537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800" dirty="0">
                <a:solidFill>
                  <a:schemeClr val="bg1"/>
                </a:solidFill>
              </a:rPr>
              <a:t>Konrad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80A99C4-500B-E046-B6CD-296B0894ED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2750" y="4545874"/>
            <a:ext cx="4806184" cy="1672046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-</a:t>
            </a:r>
            <a:r>
              <a:rPr lang="en-US" sz="4400" dirty="0">
                <a:solidFill>
                  <a:schemeClr val="bg1"/>
                </a:solidFill>
              </a:rPr>
              <a:t> </a:t>
            </a:r>
            <a:r>
              <a:rPr lang="en-US" sz="6600" dirty="0" err="1">
                <a:solidFill>
                  <a:schemeClr val="bg1"/>
                </a:solidFill>
              </a:rPr>
              <a:t>rozmowny</a:t>
            </a:r>
            <a:endParaRPr lang="en-US" sz="6600" dirty="0" err="1">
              <a:solidFill>
                <a:schemeClr val="bg1"/>
              </a:solidFill>
              <a:ea typeface="Calibri" panose="020F0502020204030204"/>
              <a:cs typeface="Calibri"/>
            </a:endParaRPr>
          </a:p>
        </p:txBody>
      </p:sp>
      <p:pic>
        <p:nvPicPr>
          <p:cNvPr id="5" name="Obraz 5" descr="Obraz zawierający tekst, osoba, stojące, pozujący&#10;&#10;Opis wygenerowany automatycznie">
            <a:extLst>
              <a:ext uri="{FF2B5EF4-FFF2-40B4-BE49-F238E27FC236}">
                <a16:creationId xmlns:a16="http://schemas.microsoft.com/office/drawing/2014/main" id="{C953CCA0-2635-6916-9881-C9BE4E14EB6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4756" r="-1" b="11002"/>
          <a:stretch/>
        </p:blipFill>
        <p:spPr>
          <a:xfrm>
            <a:off x="6095999" y="10"/>
            <a:ext cx="610565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2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C0DF743-FF7F-5D97-08AF-93B4431A8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W </a:t>
            </a:r>
            <a:r>
              <a:rPr lang="en-US" sz="5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Specjalnym</a:t>
            </a:r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Ośrodku</a:t>
            </a:r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Szkolno-Wychowawczym</a:t>
            </a:r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w </a:t>
            </a:r>
            <a:r>
              <a:rPr lang="en-US" sz="5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Zamościu</a:t>
            </a:r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zdobywaliśmy</a:t>
            </a:r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wiedzę</a:t>
            </a:r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ogólną</a:t>
            </a:r>
            <a:endParaRPr lang="en-US" sz="5400" dirty="0" err="1">
              <a:solidFill>
                <a:schemeClr val="bg1">
                  <a:lumMod val="95000"/>
                  <a:lumOff val="5000"/>
                </a:schemeClr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6836570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D21898E-86C0-4C8A-A76C-DF33E844C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542" y="0"/>
            <a:ext cx="10432916" cy="6858000"/>
          </a:xfrm>
          <a:custGeom>
            <a:avLst/>
            <a:gdLst>
              <a:gd name="connsiteX0" fmla="*/ 1287962 w 10432916"/>
              <a:gd name="connsiteY0" fmla="*/ 0 h 6858000"/>
              <a:gd name="connsiteX1" fmla="*/ 9144956 w 10432916"/>
              <a:gd name="connsiteY1" fmla="*/ 0 h 6858000"/>
              <a:gd name="connsiteX2" fmla="*/ 9241731 w 10432916"/>
              <a:gd name="connsiteY2" fmla="*/ 111692 h 6858000"/>
              <a:gd name="connsiteX3" fmla="*/ 10432916 w 10432916"/>
              <a:gd name="connsiteY3" fmla="*/ 3429001 h 6858000"/>
              <a:gd name="connsiteX4" fmla="*/ 9241730 w 10432916"/>
              <a:gd name="connsiteY4" fmla="*/ 6746310 h 6858000"/>
              <a:gd name="connsiteX5" fmla="*/ 9144957 w 10432916"/>
              <a:gd name="connsiteY5" fmla="*/ 6858000 h 6858000"/>
              <a:gd name="connsiteX6" fmla="*/ 1287959 w 10432916"/>
              <a:gd name="connsiteY6" fmla="*/ 6858000 h 6858000"/>
              <a:gd name="connsiteX7" fmla="*/ 1191186 w 10432916"/>
              <a:gd name="connsiteY7" fmla="*/ 6746310 h 6858000"/>
              <a:gd name="connsiteX8" fmla="*/ 0 w 10432916"/>
              <a:gd name="connsiteY8" fmla="*/ 3429001 h 6858000"/>
              <a:gd name="connsiteX9" fmla="*/ 1191186 w 10432916"/>
              <a:gd name="connsiteY9" fmla="*/ 1116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32916" h="685800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C8F04BD-D093-45D0-B54C-50FDB308B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942" y="0"/>
            <a:ext cx="9922116" cy="6858000"/>
          </a:xfrm>
          <a:custGeom>
            <a:avLst/>
            <a:gdLst>
              <a:gd name="connsiteX0" fmla="*/ 1378575 w 9922116"/>
              <a:gd name="connsiteY0" fmla="*/ 0 h 6858000"/>
              <a:gd name="connsiteX1" fmla="*/ 8543542 w 9922116"/>
              <a:gd name="connsiteY1" fmla="*/ 0 h 6858000"/>
              <a:gd name="connsiteX2" fmla="*/ 8633323 w 9922116"/>
              <a:gd name="connsiteY2" fmla="*/ 94145 h 6858000"/>
              <a:gd name="connsiteX3" fmla="*/ 9922116 w 9922116"/>
              <a:gd name="connsiteY3" fmla="*/ 3429001 h 6858000"/>
              <a:gd name="connsiteX4" fmla="*/ 8633323 w 9922116"/>
              <a:gd name="connsiteY4" fmla="*/ 6763858 h 6858000"/>
              <a:gd name="connsiteX5" fmla="*/ 8543544 w 9922116"/>
              <a:gd name="connsiteY5" fmla="*/ 6858000 h 6858000"/>
              <a:gd name="connsiteX6" fmla="*/ 1378573 w 9922116"/>
              <a:gd name="connsiteY6" fmla="*/ 6858000 h 6858000"/>
              <a:gd name="connsiteX7" fmla="*/ 1288793 w 9922116"/>
              <a:gd name="connsiteY7" fmla="*/ 6763858 h 6858000"/>
              <a:gd name="connsiteX8" fmla="*/ 0 w 9922116"/>
              <a:gd name="connsiteY8" fmla="*/ 3429001 h 6858000"/>
              <a:gd name="connsiteX9" fmla="*/ 1288793 w 9922116"/>
              <a:gd name="connsiteY9" fmla="*/ 94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116" h="685800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28CFEB3-680E-45DF-83D6-B3E702C6B780}"/>
              </a:ext>
            </a:extLst>
          </p:cNvPr>
          <p:cNvSpPr txBox="1"/>
          <p:nvPr/>
        </p:nvSpPr>
        <p:spPr>
          <a:xfrm>
            <a:off x="699081" y="1712400"/>
            <a:ext cx="10750709" cy="46143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 i="0" dirty="0">
                <a:effectLst/>
              </a:rPr>
              <a:t>W Centrum </a:t>
            </a:r>
            <a:r>
              <a:rPr lang="en-US" sz="4000" b="1" i="0" dirty="0" err="1">
                <a:effectLst/>
              </a:rPr>
              <a:t>Kształcenia</a:t>
            </a:r>
            <a:r>
              <a:rPr lang="en-US" sz="4000" b="1" i="0" dirty="0">
                <a:effectLst/>
              </a:rPr>
              <a:t> </a:t>
            </a:r>
            <a:r>
              <a:rPr lang="en-US" sz="4000" b="1" i="0" dirty="0" err="1">
                <a:effectLst/>
              </a:rPr>
              <a:t>Zawodowego</a:t>
            </a:r>
            <a:r>
              <a:rPr lang="en-US" sz="4000" b="1" i="0" dirty="0">
                <a:effectLst/>
              </a:rPr>
              <a:t> Nr 1 </a:t>
            </a:r>
            <a:br>
              <a:rPr lang="en-US" sz="4000" b="1" dirty="0"/>
            </a:br>
            <a:r>
              <a:rPr lang="en-US" sz="4000" b="1" i="0" dirty="0">
                <a:effectLst/>
              </a:rPr>
              <a:t>w </a:t>
            </a:r>
            <a:r>
              <a:rPr lang="en-US" sz="4000" b="1" i="0" dirty="0" err="1">
                <a:effectLst/>
              </a:rPr>
              <a:t>Zamościu</a:t>
            </a:r>
            <a:r>
              <a:rPr lang="en-US" sz="4000" b="1" dirty="0"/>
              <a:t> </a:t>
            </a:r>
            <a:endParaRPr lang="pl-PL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 i="0" dirty="0" err="1">
                <a:effectLst/>
              </a:rPr>
              <a:t>poznaliśmy</a:t>
            </a:r>
            <a:r>
              <a:rPr lang="en-US" sz="4000" b="1" i="0" dirty="0">
                <a:effectLst/>
              </a:rPr>
              <a:t> </a:t>
            </a:r>
            <a:r>
              <a:rPr lang="en-US" sz="4000" b="1" i="0" dirty="0" err="1">
                <a:effectLst/>
              </a:rPr>
              <a:t>zakres</a:t>
            </a:r>
            <a:r>
              <a:rPr lang="en-US" sz="4000" b="1" i="0" dirty="0">
                <a:effectLst/>
              </a:rPr>
              <a:t> </a:t>
            </a:r>
            <a:r>
              <a:rPr lang="en-US" sz="4000" b="1" i="0" dirty="0" err="1">
                <a:effectLst/>
              </a:rPr>
              <a:t>pracy</a:t>
            </a:r>
            <a:r>
              <a:rPr lang="en-US" sz="4000" b="1" i="0" dirty="0">
                <a:effectLst/>
              </a:rPr>
              <a:t> </a:t>
            </a:r>
            <a:r>
              <a:rPr lang="en-US" sz="4000" b="1" i="0" dirty="0" err="1">
                <a:effectLst/>
              </a:rPr>
              <a:t>pracowników</a:t>
            </a:r>
            <a:r>
              <a:rPr lang="en-US" sz="4000" b="1" i="0" dirty="0">
                <a:effectLst/>
              </a:rPr>
              <a:t> </a:t>
            </a:r>
            <a:r>
              <a:rPr lang="en-US" sz="4000" b="1" i="0" dirty="0" err="1">
                <a:effectLst/>
              </a:rPr>
              <a:t>hotelu</a:t>
            </a:r>
            <a:r>
              <a:rPr lang="en-US" sz="4000" b="1" i="0" dirty="0">
                <a:effectLst/>
              </a:rPr>
              <a:t> </a:t>
            </a:r>
            <a:br>
              <a:rPr lang="en-US" sz="4000" b="1" dirty="0"/>
            </a:br>
            <a:r>
              <a:rPr lang="en-US" sz="4000" b="1" i="0" dirty="0" err="1">
                <a:effectLst/>
              </a:rPr>
              <a:t>na</a:t>
            </a:r>
            <a:r>
              <a:rPr lang="en-US" sz="4000" b="1" i="0" dirty="0">
                <a:effectLst/>
              </a:rPr>
              <a:t> </a:t>
            </a:r>
            <a:r>
              <a:rPr lang="en-US" sz="4000" b="1" i="0" dirty="0" err="1">
                <a:effectLst/>
              </a:rPr>
              <a:t>wszystkich</a:t>
            </a:r>
            <a:r>
              <a:rPr lang="en-US" sz="4000" b="1" i="0" dirty="0">
                <a:effectLst/>
              </a:rPr>
              <a:t> </a:t>
            </a:r>
            <a:r>
              <a:rPr lang="en-US" sz="4000" b="1" i="0" dirty="0" err="1">
                <a:effectLst/>
              </a:rPr>
              <a:t>stanowiskach</a:t>
            </a:r>
            <a:r>
              <a:rPr lang="en-US" sz="4000" b="1" i="0" dirty="0">
                <a:effectLst/>
              </a:rPr>
              <a:t>, </a:t>
            </a:r>
            <a:br>
              <a:rPr lang="en-US" sz="4000" b="1" dirty="0"/>
            </a:br>
            <a:r>
              <a:rPr lang="en-US" sz="4000" b="1" i="0" dirty="0">
                <a:effectLst/>
              </a:rPr>
              <a:t>od </a:t>
            </a:r>
            <a:r>
              <a:rPr lang="en-US" sz="4000" b="1" i="0" dirty="0" err="1">
                <a:effectLst/>
              </a:rPr>
              <a:t>służby</a:t>
            </a:r>
            <a:r>
              <a:rPr lang="en-US" sz="4000" b="1" i="0" dirty="0">
                <a:effectLst/>
              </a:rPr>
              <a:t> </a:t>
            </a:r>
            <a:r>
              <a:rPr lang="en-US" sz="4000" b="1" i="0" dirty="0" err="1">
                <a:effectLst/>
              </a:rPr>
              <a:t>pięter</a:t>
            </a:r>
            <a:r>
              <a:rPr lang="en-US" sz="4000" b="1" i="0" dirty="0">
                <a:effectLst/>
              </a:rPr>
              <a:t> </a:t>
            </a:r>
            <a:br>
              <a:rPr lang="en-US" sz="4000" b="1" dirty="0"/>
            </a:br>
            <a:r>
              <a:rPr lang="en-US" sz="4000" b="1" i="0" dirty="0">
                <a:effectLst/>
              </a:rPr>
              <a:t>do </a:t>
            </a:r>
            <a:r>
              <a:rPr lang="en-US" sz="4000" b="1" i="0" dirty="0" err="1">
                <a:effectLst/>
              </a:rPr>
              <a:t>obsługi</a:t>
            </a:r>
            <a:r>
              <a:rPr lang="en-US" sz="4000" b="1" i="0" dirty="0">
                <a:effectLst/>
              </a:rPr>
              <a:t> </a:t>
            </a:r>
            <a:r>
              <a:rPr lang="en-US" sz="4000" b="1" i="0" dirty="0" err="1">
                <a:effectLst/>
              </a:rPr>
              <a:t>sali</a:t>
            </a:r>
            <a:r>
              <a:rPr lang="en-US" sz="4000" b="1" i="0" dirty="0">
                <a:effectLst/>
              </a:rPr>
              <a:t> </a:t>
            </a:r>
            <a:r>
              <a:rPr lang="en-US" sz="4000" b="1" i="0" dirty="0" err="1">
                <a:effectLst/>
              </a:rPr>
              <a:t>konsumenckiej</a:t>
            </a:r>
            <a:r>
              <a:rPr lang="en-US" sz="4000" b="1" i="0" dirty="0">
                <a:effectLst/>
              </a:rPr>
              <a:t> </a:t>
            </a:r>
            <a:r>
              <a:rPr lang="en-US" sz="4000" b="1" i="0" dirty="0" err="1">
                <a:effectLst/>
              </a:rPr>
              <a:t>i</a:t>
            </a:r>
            <a:r>
              <a:rPr lang="en-US" sz="4000" b="1" i="0" dirty="0">
                <a:effectLst/>
              </a:rPr>
              <a:t> </a:t>
            </a:r>
            <a:r>
              <a:rPr lang="en-US" sz="4000" b="1" i="0" dirty="0" err="1">
                <a:effectLst/>
              </a:rPr>
              <a:t>recepcji</a:t>
            </a:r>
            <a:endParaRPr lang="en-US" sz="4000" b="1" dirty="0" err="1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401472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9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A99050EE-26AF-4253-BD50-F0FCD965A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284" y="575361"/>
            <a:ext cx="5707277" cy="5707277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5682968-9EF1-927B-0A0F-333859EDB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8452"/>
            <a:ext cx="4974771" cy="3587786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  <a:ea typeface="+mj-lt"/>
                <a:cs typeface="+mj-lt"/>
              </a:rPr>
              <a:t>Jesteśmy przygotowani do </a:t>
            </a:r>
            <a:endParaRPr lang="pl-PL" dirty="0">
              <a:solidFill>
                <a:schemeClr val="bg1"/>
              </a:solidFill>
            </a:endParaRPr>
          </a:p>
        </p:txBody>
      </p:sp>
      <p:grpSp>
        <p:nvGrpSpPr>
          <p:cNvPr id="102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3117" y="1193254"/>
            <a:ext cx="1291642" cy="429215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6" name="Graphic 212">
            <a:extLst>
              <a:ext uri="{FF2B5EF4-FFF2-40B4-BE49-F238E27FC236}">
                <a16:creationId xmlns:a16="http://schemas.microsoft.com/office/drawing/2014/main" id="{D0C78466-EB6E-45A0-99A6-A00789ACD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08" name="Graphic 212">
            <a:extLst>
              <a:ext uri="{FF2B5EF4-FFF2-40B4-BE49-F238E27FC236}">
                <a16:creationId xmlns:a16="http://schemas.microsoft.com/office/drawing/2014/main" id="{E99F76E4-5DFD-4DBE-B042-66FBCD118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110" name="Graphic 4">
            <a:extLst>
              <a:ext uri="{FF2B5EF4-FFF2-40B4-BE49-F238E27FC236}">
                <a16:creationId xmlns:a16="http://schemas.microsoft.com/office/drawing/2014/main" id="{5468B3A9-705E-43C3-A742-0619B0D8F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bg1"/>
          </a:solidFill>
        </p:grpSpPr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29D439AD-5D67-497C-B831-D17FC3E59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23F54BF2-C71C-45C5-9408-3B5E011B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BBABE17-DB56-44AB-934B-63C07C79F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B483D20-A128-4076-AF54-88646172B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E5EFA818-FDDA-49E9-B11F-E9DC1854A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EA1F8728-F8F7-4828-A718-A15E7663E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8DA1F73F-AA1D-41D7-BAAB-292FD94A3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D9441DEA-C85E-4B9C-A48D-8437854C4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15EBAA20-1368-4495-8D7C-820FAD8E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FB92591-626C-4D2B-A3E6-EC8742D67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D392448D-513F-4528-9D8D-A151982041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61946BAE-1546-4EA4-A108-A799BF5D2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42A8EC93-6A35-4D37-A8CB-59362BF8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AFC3ECA2-E914-4D83-ABF9-B9FFD96E9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712B1108-9AAC-4F10-A64F-0D6963E51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284CDA0C-B2AB-4791-83B1-C053C061D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F857BF6B-E0CA-49C0-8827-B44CE8B9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D7B06A7-ADDF-4F27-B11F-08422FC18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E8B0DA6C-71D7-4FCB-AE4C-035E0ADB5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B078173-ADFB-480D-91A4-4D71C0109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AAA4027A-C97B-4C9A-B04C-EBE21122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C06DA92D-C6D0-4C7D-98CF-D9576912E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D6601653-3941-4C9B-BD39-62EECE23A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2BC4A394-4FFE-4BFE-9A59-2B624E07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EB4EABA5-FDCF-4F6F-8FF1-6FDFF505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10F3C940-2320-488A-B24C-AB0A4FB5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F525BA82-37D8-47ED-AFF6-AE57124A4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C2D78955-C80F-4DA3-83AA-D28A5A6FA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BC23DAAC-7C06-4012-8CBB-8E3126B68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60D19F80-DC80-49EC-8EDD-7889092C1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11F50BB3-EA39-4693-BAE1-1101EF0A4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00EFD45B-69A8-47F6-A5BF-779F7EB49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9E53C464-7272-4EBC-830B-CB29A9698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B6BF10CE-C2AD-487A-9402-8D5C746E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1064C7FE-F8EB-47EF-97FA-348A52059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A991C553-06A1-4F26-BBBC-80F7E11E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BCE9C081-2191-4C84-956E-F106BB015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292F6F03-BC34-40C6-8F17-7A169CD72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A5101B80-7351-4F0F-AB7D-3E40B4D26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0570EE1D-95AC-4660-8E96-7C8A36FEB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385D9A56-2D15-4E0A-B981-E168F090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28D0BA2F-9273-4EAA-AD17-C4EFE1140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512CC54E-7976-4DC9-984C-45C2A23A7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C8A3FC72-9FF9-41F6-97E0-45A0FEE94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48918C16-C9B6-40D5-93A0-DB547B644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A05612C6-4858-4854-A3D3-90CF1E1C7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A8E88D77-C726-4008-849C-DA7361F88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24CFE7CA-C955-4365-90C3-6272CB9A3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38B43FC8-B81C-490A-A346-4C6235DA8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214D0221-0C97-4C71-B535-7506956EF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ED0C44EA-BD25-49A3-9EB8-9D8DED7C1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A3C9CCF2-15CC-4F7D-87F5-7FFEBAC9C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8AA321D8-1D2C-472C-A2DB-EBB74498D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724680C1-4BB5-45DB-A558-82514418C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C94F4CEF-82DD-4CFB-8EE3-4AB115F6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4F186C9C-C620-4426-A674-E40F808F6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8929942C-BA3F-40EF-94DD-4A5C22C5B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D234974B-3555-465B-95A7-1C63CE738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0E38F9FD-48AC-4C3E-9E75-D1C0B555E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3AA72E26-5C3D-4231-9042-E00AE43E8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6684433D-3C9E-4C19-A801-D51CF3064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DADB0C3D-A021-4F40-93B3-76B61334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41781C18-F408-401D-8A86-99FFBB989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9D958D9F-E4B0-48B1-ADA4-3053AFB5D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43EFCD46-F0FB-499C-81B9-3508FE5C8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2B6A130F-CB85-4BDA-8DDF-8DAAB2F7D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9359DA40-CA94-4B1F-9BE6-C800BEEC7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73304FCD-8DAD-4BC8-A16E-84DDCA07F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BCB4864C-8F67-4BE7-89CC-664EA25EC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845F543D-67FC-4640-A2A1-69DA6D052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DBDB2A9C-60E5-4F7E-BA2B-4DD1595FB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72B10DA2-D88E-4952-BDB5-102E61B4B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AC5F5BED-3698-4F52-9977-D8CA2DC03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E19CCEBC-AD20-45B2-A751-42B40BB31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3A978AD9-9A35-4B89-B3BC-61E54AD9E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77D8C808-AFC9-42DD-B253-004890379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EECD0BF1-7C64-407E-8306-4C447B1D3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953B0F94-AC35-4CB2-878D-1DC7D68BE9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08EA50C2-BB5F-4368-AA91-67B207C1A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DE45A7FE-0A45-45F6-8417-EBDA5A12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DA8B8DC8-F88C-432E-A8C2-8D13FE874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D02C5430-233D-49F7-B852-181D2B2F6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76DB286F-9E15-441C-8697-57007B76C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534DC0EE-15B7-44AE-A7DC-8B5E22688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4FBE9900-F640-4248-9C4C-EDBE5E00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37FF04AF-F86B-49F8-AAB5-DA696591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710DCFEA-4572-47A3-A6BE-7B21F575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BA42ED8E-CCC8-478F-9EF4-625B63307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146DF8F4-DF09-4E6C-887F-C9269E56A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7FF3916E-5C82-4956-A88B-81BFAC91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7E5CF7AE-ED45-4AB5-9AEB-56FC964BF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7CFB132C-BEB1-4897-B1A4-97422811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4EE49F21-E336-41BC-8256-85A9AB597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C62510EE-BDCD-4393-9AD7-2D0C9A722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420F94B-4F00-4C6C-97E3-BA5B5E687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E712560A-A110-4132-85D5-21BBBFA8C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D1E3102B-23D5-43AE-A67D-583AAA52B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9D5ABE4E-EB80-423C-BBCE-9C1B77D9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BEB8CCC5-38F5-4892-A00B-14B645BBDF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8860175F-F7D5-4464-AD61-5B435528F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E28C20B0-98AA-4A5B-8CE1-236A3F6CA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8A56719F-13F0-4B75-8C04-DAACD8FD8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B30555DA-285C-4859-83DE-B16FF6DB1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67AF00E9-C8D6-41C4-9703-5468F5163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D07F88BD-A2E8-4F25-BB43-9372C6C9F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DFAE35DA-8283-4F4B-8C00-FF8EFE39B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4340DEBE-A255-48E2-B7B2-AE881651C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FE968FB9-507A-4F2E-B346-15995081B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4DA99BD8-9C2B-46BF-AA27-ED405540D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50C84F67-D2C2-48DF-8537-DF99C6024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F5CAEB9A-26A6-4FBF-916B-19FC9B0BF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E4DEDE1B-4819-4E4B-849E-330D7DF56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C441B73E-F19C-4313-8F46-F600603B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014FE805-EF51-4859-A6DF-CF75F9A0F5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624CF2A5-BD9E-4570-8560-063BC70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6BEC415C-7946-43B2-9AC8-348B6B5CD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1B615AD5-3365-43D4-8E16-377A2A2F9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9D184DFD-DD33-491E-90FF-6E4ECA266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31B62FE1-0262-4B09-ABEA-8AA010137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20C539C6-FAA9-4EBE-93D9-1F946E144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8C6EF3FF-09E5-4099-A49B-CA364A6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B3C5E06F-8F1E-4771-AAE4-B34B1D6A3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538D5AE9-76CC-4AE4-B026-656EDCB01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30F1A9B9-52AB-4527-BD4A-1802F7C96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46A57D78-C020-4EEF-971D-0C8802889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7666D7A3-5ABF-4EDE-A0C5-F2099B2D8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13BC460A-E0FF-4658-A2FD-A3AF4D51D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26467CC2-3AB3-4D37-8323-385B7399F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563A1F58-33CE-4EDF-B902-3F43F69DA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DDCFAB2F-7E88-4A57-999A-2506A1FE7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571BEB66-3787-441F-BB54-80C05C6F1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641DC095-611E-4979-8664-6C0EB878F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210B9ECF-D859-4919-A9D6-3208548F0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4FBC31D4-7E98-452C-8A87-822DE0432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E302346C-F328-435B-87ED-447C6F854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B94F507E-9E94-432E-AE8A-A6CB2C5D0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1FFAC4F0-FD7F-4943-B60E-E276F8B23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A8A5D871-92FD-43C3-BF94-0B524FA7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6A79A241-1665-453E-ADD4-18892D4F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81EABE18-4189-4E07-93C9-9B76673E3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B658A0EE-6F09-4EF7-B5E7-F23A556B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15EB019C-C95B-4DE3-BD17-DC20F8007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2948B3ED-79C1-47C8-B712-0BFB5536C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13387DB9-900B-422D-90F7-C5C7EB5D5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48FDCCF3-E6D6-4CD0-9D47-02FE785C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BC14E8F6-33F6-47CE-9A24-EA71D7149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F78CC38F-63FC-4552-B17B-8D79D3C8F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89042823-A002-49CE-B03D-ED1291DC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96EFC6CE-198B-489B-B1EE-72CE84262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49FEA23D-54D9-45D7-9325-1E2F638C9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2DB04EE3-370F-49CE-BCFE-C2999C3CF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8BCBCC34-797D-41A8-8AD1-7E03E1BBF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AFF5C1F8-0EDE-4835-89E6-1FCB2EA39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6171D504-6300-457C-AFCC-064DBB3FC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62ACE739-C8C4-4495-B04C-C3AFC4481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3F4771CD-CDCA-4FFE-8EF5-E42D1781E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A10C0BFE-A8F9-4E21-9DFD-37A4D26C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4D8D4EF9-4EF7-4538-A4AE-439F9335E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7E0500AB-5662-43B9-95C2-2EC80CC54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984021AD-A6A2-4CDA-A953-72FBA7598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FD1FBF47-CAC8-4385-9DC7-C9BB6167E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FBAEE482-005F-4288-8D66-09EA246C4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2C5DCF49-33DE-4AFF-818E-42F59F280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866903F3-208B-46D5-925B-254DC7429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2550D219-E342-4A38-BB89-575C1EE7A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5B5485FC-95D0-4660-9594-2C9BD3B77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2EA358DA-C7E8-4DF8-B7D6-CC582956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7990E8BB-4369-4845-8436-A6F3FE1D1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D6C050C5-1951-434B-A7FE-D271E73F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81" name="Graphic 4">
            <a:extLst>
              <a:ext uri="{FF2B5EF4-FFF2-40B4-BE49-F238E27FC236}">
                <a16:creationId xmlns:a16="http://schemas.microsoft.com/office/drawing/2014/main" id="{773717CC-ECEE-4ABF-BA61-C59F46801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bg1">
              <a:alpha val="60000"/>
            </a:schemeClr>
          </a:solidFill>
        </p:grpSpPr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9A4FAE41-62DF-4B8E-BD66-8EC206E0E3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564C7F1F-5546-40DC-A16B-C9A3E45777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45583216-FC24-4B75-9703-DBEC401FF8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2FD0A70D-2E7E-4048-8145-0F45EDBBC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B703C78E-D176-4455-B7B5-2DB4F418D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AD23B98E-D1FB-4BD9-BA4A-060BC8266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C1541992-EEDB-4D6B-BDA9-B66E58A17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08072B3B-B852-4186-ACFE-F614251324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7B5DD2CA-BCBA-4F3E-B472-84006768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C7335DFE-05E4-4D45-B035-1D85E7648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ADCF9375-A092-491A-960D-A4DBB376C3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95341599-7E99-490F-9AF8-07EAE5C8D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E1C55EB0-818A-46E6-8D53-550310029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319B036C-5BD8-4F3B-8935-96D50F410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A8445880-106C-4DC8-A250-D132F0D6F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952AA1DD-5DBE-43CD-9B85-63C7626929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2A412466-ED73-4944-83CE-224B1769C2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807E195A-10DB-494C-A547-E1D0C6F616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4CD4AECE-734D-4B90-984F-B2ABFA2B6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2927072E-8001-4AD1-A4C4-2EDBA3BF8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499D6F50-E593-46A3-81D8-73389276B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7A96E600-84B4-452B-AE40-295FC5807E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CBBA17AC-C1AB-4BFC-A051-457275D1D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488E850C-90D5-4D0F-A57D-7809327EF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9F98D808-AB13-4D8D-B4C5-9D32153462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95AFFBC0-FF37-4117-86FA-21ABDA17AB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ED0AC42A-17B0-4154-968C-CAE2A04C2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4A7A31A0-8490-4B9D-B9CC-7FF28053E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8188899C-6A74-43D8-B36C-F86B278C8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1537EAA6-95B6-4674-A7B9-40F9AB7F59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F4B29507-C08F-4764-B703-0EB33A0FA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4200E500-6A99-47FC-A30F-FA4C85DA8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9558677C-76AD-451F-AEEE-C5FEE4179C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79E472E5-A81A-44E7-AEBA-C3A593497B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5CD54F54-9E41-4635-A533-6CC6515E1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B22D6F46-74C0-49D9-8CD8-BC125E973D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C6FAA6EC-EDF6-4522-ACD8-8D4F7FF87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5F8364DC-ED1A-482D-A418-7941B199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1896D361-70A8-4528-940B-F306550F8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4D1CB00A-0CE1-4E25-ADCE-9562845F5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E1B6761E-B7C6-4218-B95F-F6DEC0066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CA081177-DAC3-4667-91A1-4CC885D4A1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435007DC-BB8D-43BA-9598-AE79AA262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46628B8A-02EC-44EF-B52C-5EBAFBCF9C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2DACEC99-8F4C-495C-8EAA-670A3A02E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C8EFEAD4-1425-4357-9D8A-F326DABC6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FDA70E94-A082-47D4-B4F8-142AEF1DC3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10E96E8A-1EEA-4F1D-8CFE-12DC9B9E7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B12D7CC4-A548-4FF7-A6B2-9151CFA9E3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CB3F1C68-B597-4669-87F8-C80124ABE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A57037D2-0958-4F34-815F-C8CA7F86A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30AF3969-3F11-4157-B4B9-33B1314623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51D613E3-18F5-4426-ADEB-DEC123E16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1DC25548-A3A9-4018-A29B-6972D353F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7EDE6372-94D2-435D-BD43-A20072D80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729575A6-77E2-4199-8F0A-27C89330A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12EB506D-59AD-4011-80F8-36A2BDB95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92FD46FA-14EB-46A2-B4A3-ECD1F49BAC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1CD84E07-49A9-40E3-B34C-91C156C9C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F3090306-C384-44A0-8C38-77397133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3515E97E-31A4-4273-AB55-8EAD74CB9E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792F63CA-0494-43E2-A0AA-37C35C832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5389A040-E4CC-4CE7-8B9F-40ECA9ACE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1BA51B23-705C-49BE-B606-8A9B623E0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B16EF17A-F451-4B5B-9052-33A9116E9D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1B20B7D1-27D7-4E1A-A317-E9E7A105A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1E3FADAF-FD1D-45B2-A40D-EBDD536E7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301257BA-BCE2-4479-A04F-A9DBFAF92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619D0ABC-04D9-405A-A52F-5EEC01762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123AE5C7-608A-47A7-B7A1-55662B70B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957BDA1A-3081-45EB-A31E-3F98EC6DC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683DDA50-C794-4DC5-8297-CFDEB8DCB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FA42024A-A832-4635-9CE6-B968232CE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564D00AA-3E68-4F56-80A0-08D5DFFB6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D988A711-E3E8-4172-AFE1-60E93FF10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7A89FF34-EE34-461C-A3EF-73AC3801B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80D55E43-BE59-444D-B32B-9C0306A126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639C823F-B16B-4DF7-BA6E-0D832AAB2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2E623C08-172F-41EA-90CB-59ED0D583B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94C0577F-0FF9-47D5-8C6D-FC7B4CC31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30C80E9D-7909-4C52-ACAD-80FF874F9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2B9598CE-4E74-4A54-BAB8-59379D211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E7188EAA-47E1-4B73-8682-C74A0421B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36900E8B-61F2-411F-B29F-A9CDC6E81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0A25598A-334A-487D-9604-4753EAE81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C8DBE472-045A-491C-AB7C-4153EE2B0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id="{2F6DD374-5D5F-48BB-8135-8F37EE2C2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id="{386B8A5A-00D0-4291-937B-931B3F19CD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id="{89C10BFA-8067-495D-810E-1F4085F7B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id="{51F94E69-8294-4AB3-A457-3BD4ACF085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id="{AD2859C5-45C5-4EE2-8272-0FA7A02353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id="{14AFB321-1B9D-41AF-9686-8C689A3F4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5C4403F4-D893-4E4C-8DFE-E79AE6A62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BA894316-677B-4B51-AF19-0D3FAF96A7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id="{07FDE9AD-8F5A-44B0-AC7E-30148150D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id="{A4D0E6BA-489D-4EA4-994E-225F7D078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id="{7EDFBCCB-EC92-4860-BBDB-2EC6355FE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459DBA8E-2EB0-4C51-A161-2C595B89D4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id="{FB1BA285-9A95-49B7-A098-F38400D92B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id="{D29C405E-90F5-4AB5-8B5F-3CA2F1815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F7214FFD-3321-412F-9CA5-4BC6E874F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5F16C3D8-64A1-443D-92A7-EA97518A6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7E4EFAB9-436A-4B6B-A16B-8DA3F614A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037DDFC3-D7A5-443D-8417-D723296DA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253AC142-F4B4-47E8-BBEE-F7D0F8547F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890AAA82-94E2-41D0-AE92-9C87195CC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FD33B856-EF4E-40FC-BDA0-9E26203D0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24AEBF58-C8A2-4D00-9AFB-B5012AEA36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21270E55-4211-4529-BDC3-29B80BDF5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id="{16DD7E91-EFBB-4DD7-B30F-4A13C20BE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96260F31-66FB-4E2C-801E-701C2B859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id="{B5FEE1C9-3961-4400-AD3E-B5AD93A47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id="{34E1BE05-269F-4A13-99FE-2A973A0E77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5" name="Freeform: Shape 394">
              <a:extLst>
                <a:ext uri="{FF2B5EF4-FFF2-40B4-BE49-F238E27FC236}">
                  <a16:creationId xmlns:a16="http://schemas.microsoft.com/office/drawing/2014/main" id="{2D591FBD-65C6-46C4-AF19-875D652DC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6" name="Freeform: Shape 395">
              <a:extLst>
                <a:ext uri="{FF2B5EF4-FFF2-40B4-BE49-F238E27FC236}">
                  <a16:creationId xmlns:a16="http://schemas.microsoft.com/office/drawing/2014/main" id="{85F7E635-CB45-4346-BBFB-10FF0576A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7" name="Freeform: Shape 396">
              <a:extLst>
                <a:ext uri="{FF2B5EF4-FFF2-40B4-BE49-F238E27FC236}">
                  <a16:creationId xmlns:a16="http://schemas.microsoft.com/office/drawing/2014/main" id="{3BDAC885-F0B3-4D66-8587-438465298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8" name="Freeform: Shape 397">
              <a:extLst>
                <a:ext uri="{FF2B5EF4-FFF2-40B4-BE49-F238E27FC236}">
                  <a16:creationId xmlns:a16="http://schemas.microsoft.com/office/drawing/2014/main" id="{3427A7E1-71C9-42CC-9CAF-53642DC4D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9" name="Freeform: Shape 398">
              <a:extLst>
                <a:ext uri="{FF2B5EF4-FFF2-40B4-BE49-F238E27FC236}">
                  <a16:creationId xmlns:a16="http://schemas.microsoft.com/office/drawing/2014/main" id="{20BF60C4-2E5D-473E-96B6-D22BB8536F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0" name="Freeform: Shape 399">
              <a:extLst>
                <a:ext uri="{FF2B5EF4-FFF2-40B4-BE49-F238E27FC236}">
                  <a16:creationId xmlns:a16="http://schemas.microsoft.com/office/drawing/2014/main" id="{C4703732-1088-4448-ACC0-D8BD901B2C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1" name="Freeform: Shape 400">
              <a:extLst>
                <a:ext uri="{FF2B5EF4-FFF2-40B4-BE49-F238E27FC236}">
                  <a16:creationId xmlns:a16="http://schemas.microsoft.com/office/drawing/2014/main" id="{6777D706-23BF-4962-98D3-D5AE7DF4E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2" name="Freeform: Shape 401">
              <a:extLst>
                <a:ext uri="{FF2B5EF4-FFF2-40B4-BE49-F238E27FC236}">
                  <a16:creationId xmlns:a16="http://schemas.microsoft.com/office/drawing/2014/main" id="{783FF777-4C59-44D0-9441-2B40E0A70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3" name="Freeform: Shape 402">
              <a:extLst>
                <a:ext uri="{FF2B5EF4-FFF2-40B4-BE49-F238E27FC236}">
                  <a16:creationId xmlns:a16="http://schemas.microsoft.com/office/drawing/2014/main" id="{2037F33C-65F4-44B6-9CB2-D32D1552C6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4" name="Freeform: Shape 403">
              <a:extLst>
                <a:ext uri="{FF2B5EF4-FFF2-40B4-BE49-F238E27FC236}">
                  <a16:creationId xmlns:a16="http://schemas.microsoft.com/office/drawing/2014/main" id="{E73BA403-F3FD-4D76-A516-5698375D6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5" name="Freeform: Shape 404">
              <a:extLst>
                <a:ext uri="{FF2B5EF4-FFF2-40B4-BE49-F238E27FC236}">
                  <a16:creationId xmlns:a16="http://schemas.microsoft.com/office/drawing/2014/main" id="{0AF0D29B-415A-4327-A4B4-B5DC8F0AC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6" name="Freeform: Shape 405">
              <a:extLst>
                <a:ext uri="{FF2B5EF4-FFF2-40B4-BE49-F238E27FC236}">
                  <a16:creationId xmlns:a16="http://schemas.microsoft.com/office/drawing/2014/main" id="{374A9388-F55E-4F94-817D-5BFF0B59E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7" name="Freeform: Shape 406">
              <a:extLst>
                <a:ext uri="{FF2B5EF4-FFF2-40B4-BE49-F238E27FC236}">
                  <a16:creationId xmlns:a16="http://schemas.microsoft.com/office/drawing/2014/main" id="{30C52183-F223-4E0A-B713-C91589CEB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8" name="Freeform: Shape 407">
              <a:extLst>
                <a:ext uri="{FF2B5EF4-FFF2-40B4-BE49-F238E27FC236}">
                  <a16:creationId xmlns:a16="http://schemas.microsoft.com/office/drawing/2014/main" id="{A6BEE030-DC6B-4CB1-A01B-95CC82552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9" name="Freeform: Shape 408">
              <a:extLst>
                <a:ext uri="{FF2B5EF4-FFF2-40B4-BE49-F238E27FC236}">
                  <a16:creationId xmlns:a16="http://schemas.microsoft.com/office/drawing/2014/main" id="{2D41CF67-37BB-443C-85CF-2A05174FD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id="{65A449CF-396F-45B8-B268-6824A4E89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1" name="Freeform: Shape 410">
              <a:extLst>
                <a:ext uri="{FF2B5EF4-FFF2-40B4-BE49-F238E27FC236}">
                  <a16:creationId xmlns:a16="http://schemas.microsoft.com/office/drawing/2014/main" id="{9C20A7EF-7013-4D6C-ADD8-868A931DF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2" name="Freeform: Shape 411">
              <a:extLst>
                <a:ext uri="{FF2B5EF4-FFF2-40B4-BE49-F238E27FC236}">
                  <a16:creationId xmlns:a16="http://schemas.microsoft.com/office/drawing/2014/main" id="{F787692C-3BA9-4D4D-82F8-E497797AAE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3" name="Freeform: Shape 412">
              <a:extLst>
                <a:ext uri="{FF2B5EF4-FFF2-40B4-BE49-F238E27FC236}">
                  <a16:creationId xmlns:a16="http://schemas.microsoft.com/office/drawing/2014/main" id="{A6D539D6-A55E-40F5-83AC-A77340524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4" name="Freeform: Shape 413">
              <a:extLst>
                <a:ext uri="{FF2B5EF4-FFF2-40B4-BE49-F238E27FC236}">
                  <a16:creationId xmlns:a16="http://schemas.microsoft.com/office/drawing/2014/main" id="{D4D7922F-CA55-4202-B99F-ED303E7044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5" name="Freeform: Shape 414">
              <a:extLst>
                <a:ext uri="{FF2B5EF4-FFF2-40B4-BE49-F238E27FC236}">
                  <a16:creationId xmlns:a16="http://schemas.microsoft.com/office/drawing/2014/main" id="{4120C846-A602-4B6C-9C07-11D2B0F8A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6" name="Freeform: Shape 415">
              <a:extLst>
                <a:ext uri="{FF2B5EF4-FFF2-40B4-BE49-F238E27FC236}">
                  <a16:creationId xmlns:a16="http://schemas.microsoft.com/office/drawing/2014/main" id="{84B5D527-4684-45F5-84CE-73642492D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7" name="Freeform: Shape 416">
              <a:extLst>
                <a:ext uri="{FF2B5EF4-FFF2-40B4-BE49-F238E27FC236}">
                  <a16:creationId xmlns:a16="http://schemas.microsoft.com/office/drawing/2014/main" id="{FF31CF21-8169-4D45-A115-9CF8D3718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id="{DA8762B9-9CD8-4676-93F5-6C9358A94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id="{A183E80A-70D1-4F52-A92D-D396648CCB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0" name="Freeform: Shape 419">
              <a:extLst>
                <a:ext uri="{FF2B5EF4-FFF2-40B4-BE49-F238E27FC236}">
                  <a16:creationId xmlns:a16="http://schemas.microsoft.com/office/drawing/2014/main" id="{83FBB0F7-E17E-4890-9B66-3625BA146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1" name="Freeform: Shape 420">
              <a:extLst>
                <a:ext uri="{FF2B5EF4-FFF2-40B4-BE49-F238E27FC236}">
                  <a16:creationId xmlns:a16="http://schemas.microsoft.com/office/drawing/2014/main" id="{708E7BF1-2D4D-44AB-A5CC-0ED91B84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id="{4B468C4E-6F63-4172-AE1F-8965744DB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id="{974C7149-F567-4D55-8F48-511DCF3A81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4" name="Freeform: Shape 423">
              <a:extLst>
                <a:ext uri="{FF2B5EF4-FFF2-40B4-BE49-F238E27FC236}">
                  <a16:creationId xmlns:a16="http://schemas.microsoft.com/office/drawing/2014/main" id="{54A551FA-7E10-4D28-9A10-B9A06C0780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id="{1D04F3C0-CE2C-4B8D-A5BD-0E994FD8D9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D2EA9230-DD52-48A9-B268-56744EA50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7" name="Freeform: Shape 426">
              <a:extLst>
                <a:ext uri="{FF2B5EF4-FFF2-40B4-BE49-F238E27FC236}">
                  <a16:creationId xmlns:a16="http://schemas.microsoft.com/office/drawing/2014/main" id="{043A05F5-A8CF-4D01-AF12-95D1ECAE46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8" name="Freeform: Shape 427">
              <a:extLst>
                <a:ext uri="{FF2B5EF4-FFF2-40B4-BE49-F238E27FC236}">
                  <a16:creationId xmlns:a16="http://schemas.microsoft.com/office/drawing/2014/main" id="{1F47C6BC-BD1A-4291-B018-05E5A72E4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9" name="Freeform: Shape 428">
              <a:extLst>
                <a:ext uri="{FF2B5EF4-FFF2-40B4-BE49-F238E27FC236}">
                  <a16:creationId xmlns:a16="http://schemas.microsoft.com/office/drawing/2014/main" id="{E5B89844-FD17-4048-A3F5-35E390C6EF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id="{B5593F34-8B0E-4D34-9781-B594E2F5D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id="{4428E4BB-2263-4D19-8254-C9B54B85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id="{2366216E-6EA2-4872-8370-C5EC22520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id="{D66F8E3F-BF33-4F99-A1F0-EB5885BF2C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EB506747-ED9D-43EA-BD67-DF7971849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AC803CE8-FFF7-40EA-AF62-102724C32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7EF6FFCA-06CC-4395-AEB0-425719A42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id="{0D95F285-AAC0-4F32-8665-2677878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id="{8DFCCA2E-BF12-4D26-A5A4-A03387546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id="{2ABEAC60-6AC3-4D6A-95F9-2E79F6BE00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id="{FA6015B7-49FE-4729-B2F4-585F0F305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1" name="Freeform: Shape 440">
              <a:extLst>
                <a:ext uri="{FF2B5EF4-FFF2-40B4-BE49-F238E27FC236}">
                  <a16:creationId xmlns:a16="http://schemas.microsoft.com/office/drawing/2014/main" id="{D611DEB1-76FE-4625-9449-88E52D15F4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id="{97F031C1-1AA7-4CA7-ADD3-E0577626E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3" name="Freeform: Shape 442">
              <a:extLst>
                <a:ext uri="{FF2B5EF4-FFF2-40B4-BE49-F238E27FC236}">
                  <a16:creationId xmlns:a16="http://schemas.microsoft.com/office/drawing/2014/main" id="{96F5D0CB-22E6-4536-8403-F42527F31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4" name="Freeform: Shape 443">
              <a:extLst>
                <a:ext uri="{FF2B5EF4-FFF2-40B4-BE49-F238E27FC236}">
                  <a16:creationId xmlns:a16="http://schemas.microsoft.com/office/drawing/2014/main" id="{A32718AB-7401-4F66-9C77-E06C3CF7C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5" name="Freeform: Shape 444">
              <a:extLst>
                <a:ext uri="{FF2B5EF4-FFF2-40B4-BE49-F238E27FC236}">
                  <a16:creationId xmlns:a16="http://schemas.microsoft.com/office/drawing/2014/main" id="{85B6B5F1-D1E4-45A3-8117-348D02D2A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6" name="Freeform: Shape 445">
              <a:extLst>
                <a:ext uri="{FF2B5EF4-FFF2-40B4-BE49-F238E27FC236}">
                  <a16:creationId xmlns:a16="http://schemas.microsoft.com/office/drawing/2014/main" id="{534869FD-184C-42DB-B9DA-293DB67E5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7" name="Freeform: Shape 446">
              <a:extLst>
                <a:ext uri="{FF2B5EF4-FFF2-40B4-BE49-F238E27FC236}">
                  <a16:creationId xmlns:a16="http://schemas.microsoft.com/office/drawing/2014/main" id="{A781504F-CAFD-4201-B288-8B4A809B43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8" name="Freeform: Shape 447">
              <a:extLst>
                <a:ext uri="{FF2B5EF4-FFF2-40B4-BE49-F238E27FC236}">
                  <a16:creationId xmlns:a16="http://schemas.microsoft.com/office/drawing/2014/main" id="{D9FC8348-2BA6-4631-8AA7-D63CD898C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9" name="Freeform: Shape 448">
              <a:extLst>
                <a:ext uri="{FF2B5EF4-FFF2-40B4-BE49-F238E27FC236}">
                  <a16:creationId xmlns:a16="http://schemas.microsoft.com/office/drawing/2014/main" id="{C1AF95A2-64EA-45E2-A43B-1EBD56910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CFC80050-240D-434A-BFCB-DE4DA4FAF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8CA85A0-F9A2-700A-2387-502824B20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0365" y="4020694"/>
            <a:ext cx="5823034" cy="146149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endParaRPr lang="pl-PL">
              <a:solidFill>
                <a:schemeClr val="bg1"/>
              </a:solidFill>
              <a:latin typeface="Times New Roman"/>
              <a:ea typeface="+mn-lt"/>
              <a:cs typeface="Times New Roman"/>
            </a:endParaRPr>
          </a:p>
          <a:p>
            <a:pPr marL="0" indent="0">
              <a:buNone/>
            </a:pPr>
            <a:r>
              <a:rPr lang="pl-PL" sz="3200" dirty="0">
                <a:solidFill>
                  <a:schemeClr val="bg1"/>
                </a:solidFill>
                <a:ea typeface="+mn-lt"/>
                <a:cs typeface="+mn-lt"/>
              </a:rPr>
              <a:t>wykonywania prac pomocniczych </a:t>
            </a:r>
            <a:br>
              <a:rPr lang="pl-PL" sz="3200" dirty="0">
                <a:ea typeface="+mn-lt"/>
                <a:cs typeface="+mn-lt"/>
              </a:rPr>
            </a:br>
            <a:r>
              <a:rPr lang="pl-PL" sz="3200" dirty="0">
                <a:solidFill>
                  <a:schemeClr val="bg1"/>
                </a:solidFill>
                <a:ea typeface="+mn-lt"/>
                <a:cs typeface="+mn-lt"/>
              </a:rPr>
              <a:t>w obiektach hotelowych</a:t>
            </a:r>
            <a:endParaRPr lang="pl-PL" sz="320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05401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D5918-E477-2E68-5FBE-95C11D4E5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007335"/>
            <a:ext cx="6455833" cy="149799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 err="1">
                <a:ea typeface="Calibri Light"/>
                <a:cs typeface="Calibri Light"/>
              </a:rPr>
              <a:t>Zawsze</a:t>
            </a:r>
            <a:r>
              <a:rPr lang="en-US" sz="4800" dirty="0">
                <a:ea typeface="Calibri Light"/>
                <a:cs typeface="Calibri Light"/>
              </a:rPr>
              <a:t> z </a:t>
            </a:r>
            <a:r>
              <a:rPr lang="en-US" sz="4800" dirty="0" err="1">
                <a:ea typeface="Calibri Light"/>
                <a:cs typeface="Calibri Light"/>
              </a:rPr>
              <a:t>ochotą</a:t>
            </a:r>
            <a:r>
              <a:rPr lang="en-US" sz="4800" dirty="0">
                <a:ea typeface="Calibri Light"/>
                <a:cs typeface="Calibri Light"/>
              </a:rPr>
              <a:t> </a:t>
            </a:r>
            <a:r>
              <a:rPr lang="en-US" sz="4800" dirty="0" err="1">
                <a:ea typeface="Calibri Light"/>
                <a:cs typeface="Calibri Light"/>
              </a:rPr>
              <a:t>przystępujemy</a:t>
            </a:r>
            <a:r>
              <a:rPr lang="en-US" sz="4800" dirty="0">
                <a:ea typeface="Calibri Light"/>
                <a:cs typeface="Calibri Light"/>
              </a:rPr>
              <a:t> do </a:t>
            </a:r>
            <a:r>
              <a:rPr lang="en-US" sz="4800" dirty="0" err="1">
                <a:ea typeface="Calibri Light"/>
                <a:cs typeface="Calibri Light"/>
              </a:rPr>
              <a:t>pracy</a:t>
            </a:r>
            <a:endParaRPr lang="en-US" sz="4800" kern="1200" dirty="0" err="1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26B9EF5-5D92-4AC7-BC55-FC5C4C98E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199" y="548"/>
            <a:ext cx="4349752" cy="3142889"/>
          </a:xfrm>
          <a:custGeom>
            <a:avLst/>
            <a:gdLst>
              <a:gd name="connsiteX0" fmla="*/ 229420 w 4349752"/>
              <a:gd name="connsiteY0" fmla="*/ 0 h 3142889"/>
              <a:gd name="connsiteX1" fmla="*/ 4120333 w 4349752"/>
              <a:gd name="connsiteY1" fmla="*/ 0 h 3142889"/>
              <a:gd name="connsiteX2" fmla="*/ 4178840 w 4349752"/>
              <a:gd name="connsiteY2" fmla="*/ 121453 h 3142889"/>
              <a:gd name="connsiteX3" fmla="*/ 4349752 w 4349752"/>
              <a:gd name="connsiteY3" fmla="*/ 968013 h 3142889"/>
              <a:gd name="connsiteX4" fmla="*/ 2174876 w 4349752"/>
              <a:gd name="connsiteY4" fmla="*/ 3142889 h 3142889"/>
              <a:gd name="connsiteX5" fmla="*/ 0 w 4349752"/>
              <a:gd name="connsiteY5" fmla="*/ 968013 h 3142889"/>
              <a:gd name="connsiteX6" fmla="*/ 170913 w 4349752"/>
              <a:gd name="connsiteY6" fmla="*/ 121453 h 314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9752" h="3142889">
                <a:moveTo>
                  <a:pt x="229420" y="0"/>
                </a:moveTo>
                <a:lnTo>
                  <a:pt x="4120333" y="0"/>
                </a:lnTo>
                <a:lnTo>
                  <a:pt x="4178840" y="121453"/>
                </a:lnTo>
                <a:cubicBezTo>
                  <a:pt x="4288894" y="381652"/>
                  <a:pt x="4349752" y="667725"/>
                  <a:pt x="4349752" y="968013"/>
                </a:cubicBezTo>
                <a:cubicBezTo>
                  <a:pt x="4349752" y="2169164"/>
                  <a:pt x="3376027" y="3142889"/>
                  <a:pt x="2174876" y="3142889"/>
                </a:cubicBezTo>
                <a:cubicBezTo>
                  <a:pt x="973725" y="3142889"/>
                  <a:pt x="0" y="2169164"/>
                  <a:pt x="0" y="968013"/>
                </a:cubicBezTo>
                <a:cubicBezTo>
                  <a:pt x="0" y="667725"/>
                  <a:pt x="60858" y="381652"/>
                  <a:pt x="170913" y="12145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05C5575-0F07-43D0-AE78-81EAA8E67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3759" y="1421356"/>
            <a:ext cx="4538241" cy="5436644"/>
          </a:xfrm>
          <a:custGeom>
            <a:avLst/>
            <a:gdLst>
              <a:gd name="connsiteX0" fmla="*/ 3084645 w 4538241"/>
              <a:gd name="connsiteY0" fmla="*/ 0 h 5436644"/>
              <a:gd name="connsiteX1" fmla="*/ 4285328 w 4538241"/>
              <a:gd name="connsiteY1" fmla="*/ 242407 h 5436644"/>
              <a:gd name="connsiteX2" fmla="*/ 4538241 w 4538241"/>
              <a:gd name="connsiteY2" fmla="*/ 364242 h 5436644"/>
              <a:gd name="connsiteX3" fmla="*/ 4538241 w 4538241"/>
              <a:gd name="connsiteY3" fmla="*/ 5436644 h 5436644"/>
              <a:gd name="connsiteX4" fmla="*/ 1091428 w 4538241"/>
              <a:gd name="connsiteY4" fmla="*/ 5436644 h 5436644"/>
              <a:gd name="connsiteX5" fmla="*/ 903472 w 4538241"/>
              <a:gd name="connsiteY5" fmla="*/ 5265818 h 5436644"/>
              <a:gd name="connsiteX6" fmla="*/ 0 w 4538241"/>
              <a:gd name="connsiteY6" fmla="*/ 3084645 h 5436644"/>
              <a:gd name="connsiteX7" fmla="*/ 3084645 w 4538241"/>
              <a:gd name="connsiteY7" fmla="*/ 0 h 543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8241" h="5436644">
                <a:moveTo>
                  <a:pt x="3084645" y="0"/>
                </a:moveTo>
                <a:cubicBezTo>
                  <a:pt x="3510546" y="0"/>
                  <a:pt x="3916286" y="86315"/>
                  <a:pt x="4285328" y="242407"/>
                </a:cubicBezTo>
                <a:lnTo>
                  <a:pt x="4538241" y="364242"/>
                </a:lnTo>
                <a:lnTo>
                  <a:pt x="4538241" y="5436644"/>
                </a:lnTo>
                <a:lnTo>
                  <a:pt x="1091428" y="5436644"/>
                </a:lnTo>
                <a:lnTo>
                  <a:pt x="903472" y="5265818"/>
                </a:lnTo>
                <a:cubicBezTo>
                  <a:pt x="345261" y="4707608"/>
                  <a:pt x="0" y="3936446"/>
                  <a:pt x="0" y="3084645"/>
                </a:cubicBezTo>
                <a:cubicBezTo>
                  <a:pt x="0" y="1381043"/>
                  <a:pt x="1381043" y="0"/>
                  <a:pt x="308464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az 5" descr="Obraz zawierający ściana, wewnątrz, osoba, podłoże&#10;&#10;Opis wygenerowany automatycznie">
            <a:extLst>
              <a:ext uri="{FF2B5EF4-FFF2-40B4-BE49-F238E27FC236}">
                <a16:creationId xmlns:a16="http://schemas.microsoft.com/office/drawing/2014/main" id="{A27AE3F8-11D7-927E-DA5D-F7BFA9DAB3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8517" r="-4" b="17407"/>
          <a:stretch/>
        </p:blipFill>
        <p:spPr>
          <a:xfrm>
            <a:off x="3639395" y="100652"/>
            <a:ext cx="4023360" cy="2980230"/>
          </a:xfrm>
          <a:custGeom>
            <a:avLst/>
            <a:gdLst/>
            <a:ahLst/>
            <a:cxnLst/>
            <a:rect l="l" t="t" r="r" b="b"/>
            <a:pathLst>
              <a:path w="4023360" h="2980240">
                <a:moveTo>
                  <a:pt x="248676" y="0"/>
                </a:moveTo>
                <a:lnTo>
                  <a:pt x="3774684" y="0"/>
                </a:lnTo>
                <a:lnTo>
                  <a:pt x="3780561" y="9674"/>
                </a:lnTo>
                <a:cubicBezTo>
                  <a:pt x="3935405" y="294716"/>
                  <a:pt x="4023360" y="621366"/>
                  <a:pt x="4023360" y="968560"/>
                </a:cubicBezTo>
                <a:cubicBezTo>
                  <a:pt x="4023360" y="2079580"/>
                  <a:pt x="3122700" y="2980240"/>
                  <a:pt x="2011680" y="2980240"/>
                </a:cubicBezTo>
                <a:cubicBezTo>
                  <a:pt x="900660" y="2980240"/>
                  <a:pt x="0" y="2079580"/>
                  <a:pt x="0" y="968560"/>
                </a:cubicBezTo>
                <a:cubicBezTo>
                  <a:pt x="0" y="621366"/>
                  <a:pt x="87955" y="294716"/>
                  <a:pt x="242799" y="9674"/>
                </a:cubicBezTo>
                <a:close/>
              </a:path>
            </a:pathLst>
          </a:custGeom>
        </p:spPr>
      </p:pic>
      <p:pic>
        <p:nvPicPr>
          <p:cNvPr id="6" name="Obraz 6" descr="Obraz zawierający osoba, ściana, wewnątrz, mężczyzna&#10;&#10;Opis wygenerowany automatycznie">
            <a:extLst>
              <a:ext uri="{FF2B5EF4-FFF2-40B4-BE49-F238E27FC236}">
                <a16:creationId xmlns:a16="http://schemas.microsoft.com/office/drawing/2014/main" id="{6FFED77E-EF87-4C0A-3CE0-5CA19232CD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9645" r="7393" b="2"/>
          <a:stretch/>
        </p:blipFill>
        <p:spPr>
          <a:xfrm>
            <a:off x="7816897" y="1584494"/>
            <a:ext cx="4375105" cy="5273507"/>
          </a:xfrm>
          <a:custGeom>
            <a:avLst/>
            <a:gdLst/>
            <a:ahLst/>
            <a:cxnLst/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396637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FEC655-3D6A-B073-03BF-AA8408CF6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1441" y="3751205"/>
            <a:ext cx="6306183" cy="19653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 err="1">
                <a:ea typeface="Calibri Light"/>
                <a:cs typeface="Calibri Light"/>
              </a:rPr>
              <a:t>Dokładność</a:t>
            </a:r>
            <a:r>
              <a:rPr lang="en-US" sz="4800" dirty="0">
                <a:ea typeface="Calibri Light"/>
                <a:cs typeface="Calibri Light"/>
              </a:rPr>
              <a:t> </a:t>
            </a:r>
            <a:r>
              <a:rPr lang="en-US" sz="4800" dirty="0" err="1">
                <a:ea typeface="Calibri Light"/>
                <a:cs typeface="Calibri Light"/>
              </a:rPr>
              <a:t>i</a:t>
            </a:r>
            <a:r>
              <a:rPr lang="en-US" sz="4800" dirty="0">
                <a:ea typeface="Calibri Light"/>
                <a:cs typeface="Calibri Light"/>
              </a:rPr>
              <a:t> </a:t>
            </a:r>
            <a:r>
              <a:rPr lang="en-US" sz="4800" dirty="0" err="1">
                <a:ea typeface="Calibri Light"/>
                <a:cs typeface="Calibri Light"/>
              </a:rPr>
              <a:t>staranność</a:t>
            </a:r>
            <a:r>
              <a:rPr lang="en-US" sz="4800" dirty="0">
                <a:ea typeface="Calibri Light"/>
                <a:cs typeface="Calibri Light"/>
              </a:rPr>
              <a:t> </a:t>
            </a:r>
            <a:br>
              <a:rPr lang="en-US" sz="4800" dirty="0">
                <a:ea typeface="Calibri Light"/>
                <a:cs typeface="Calibri Light"/>
              </a:rPr>
            </a:br>
            <a:r>
              <a:rPr lang="en-US" sz="4800" dirty="0">
                <a:ea typeface="Calibri Light"/>
                <a:cs typeface="Calibri Light"/>
              </a:rPr>
              <a:t>to </a:t>
            </a:r>
            <a:r>
              <a:rPr lang="en-US" sz="4800" dirty="0" err="1">
                <a:ea typeface="Calibri Light"/>
                <a:cs typeface="Calibri Light"/>
              </a:rPr>
              <a:t>nasza</a:t>
            </a:r>
            <a:r>
              <a:rPr lang="en-US" sz="4800" dirty="0">
                <a:ea typeface="Calibri Light"/>
                <a:cs typeface="Calibri Light"/>
              </a:rPr>
              <a:t> </a:t>
            </a:r>
            <a:r>
              <a:rPr lang="en-US" sz="4800" dirty="0" err="1">
                <a:ea typeface="Calibri Light"/>
                <a:cs typeface="Calibri Light"/>
              </a:rPr>
              <a:t>dewiza</a:t>
            </a:r>
            <a:r>
              <a:rPr lang="en-US" sz="4800" dirty="0">
                <a:ea typeface="Calibri Light"/>
                <a:cs typeface="Calibri Light"/>
              </a:rPr>
              <a:t> </a:t>
            </a:r>
            <a:endParaRPr lang="en-US" sz="4800" kern="1200" dirty="0">
              <a:solidFill>
                <a:schemeClr val="tx1"/>
              </a:solidFill>
              <a:latin typeface="+mj-lt"/>
              <a:cs typeface="Calibri Light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0B21A5C-062F-46C2-8389-53D40F46A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83466"/>
            <a:ext cx="5549037" cy="6374535"/>
          </a:xfrm>
          <a:custGeom>
            <a:avLst/>
            <a:gdLst>
              <a:gd name="connsiteX0" fmla="*/ 2203019 w 5549037"/>
              <a:gd name="connsiteY0" fmla="*/ 0 h 6374535"/>
              <a:gd name="connsiteX1" fmla="*/ 5549037 w 5549037"/>
              <a:gd name="connsiteY1" fmla="*/ 3346018 h 6374535"/>
              <a:gd name="connsiteX2" fmla="*/ 3797930 w 5549037"/>
              <a:gd name="connsiteY2" fmla="*/ 6288190 h 6374535"/>
              <a:gd name="connsiteX3" fmla="*/ 3618689 w 5549037"/>
              <a:gd name="connsiteY3" fmla="*/ 6374535 h 6374535"/>
              <a:gd name="connsiteX4" fmla="*/ 779546 w 5549037"/>
              <a:gd name="connsiteY4" fmla="*/ 6374535 h 6374535"/>
              <a:gd name="connsiteX5" fmla="*/ 537516 w 5549037"/>
              <a:gd name="connsiteY5" fmla="*/ 6248727 h 6374535"/>
              <a:gd name="connsiteX6" fmla="*/ 74641 w 5549037"/>
              <a:gd name="connsiteY6" fmla="*/ 5927968 h 6374535"/>
              <a:gd name="connsiteX7" fmla="*/ 0 w 5549037"/>
              <a:gd name="connsiteY7" fmla="*/ 5860130 h 6374535"/>
              <a:gd name="connsiteX8" fmla="*/ 0 w 5549037"/>
              <a:gd name="connsiteY8" fmla="*/ 831906 h 6374535"/>
              <a:gd name="connsiteX9" fmla="*/ 74641 w 5549037"/>
              <a:gd name="connsiteY9" fmla="*/ 764068 h 6374535"/>
              <a:gd name="connsiteX10" fmla="*/ 2203019 w 5549037"/>
              <a:gd name="connsiteY10" fmla="*/ 0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49037" h="6374535">
                <a:moveTo>
                  <a:pt x="2203019" y="0"/>
                </a:moveTo>
                <a:cubicBezTo>
                  <a:pt x="4050974" y="0"/>
                  <a:pt x="5549037" y="1498063"/>
                  <a:pt x="5549037" y="3346018"/>
                </a:cubicBezTo>
                <a:cubicBezTo>
                  <a:pt x="5549037" y="4616487"/>
                  <a:pt x="4840968" y="5721578"/>
                  <a:pt x="3797930" y="6288190"/>
                </a:cubicBezTo>
                <a:lnTo>
                  <a:pt x="3618689" y="6374535"/>
                </a:lnTo>
                <a:lnTo>
                  <a:pt x="779546" y="6374535"/>
                </a:lnTo>
                <a:lnTo>
                  <a:pt x="537516" y="6248727"/>
                </a:lnTo>
                <a:cubicBezTo>
                  <a:pt x="374031" y="6154721"/>
                  <a:pt x="219238" y="6047301"/>
                  <a:pt x="74641" y="5927968"/>
                </a:cubicBezTo>
                <a:lnTo>
                  <a:pt x="0" y="5860130"/>
                </a:lnTo>
                <a:lnTo>
                  <a:pt x="0" y="831906"/>
                </a:lnTo>
                <a:lnTo>
                  <a:pt x="74641" y="764068"/>
                </a:lnTo>
                <a:cubicBezTo>
                  <a:pt x="653030" y="286739"/>
                  <a:pt x="1394539" y="0"/>
                  <a:pt x="220301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az 5" descr="Obraz zawierający toaleta, mężczyzna, osoba, łazienka&#10;&#10;Opis wygenerowany automatycznie">
            <a:extLst>
              <a:ext uri="{FF2B5EF4-FFF2-40B4-BE49-F238E27FC236}">
                <a16:creationId xmlns:a16="http://schemas.microsoft.com/office/drawing/2014/main" id="{C98A2626-1353-1F29-490C-93321F9569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4138" r="9156" b="3"/>
          <a:stretch/>
        </p:blipFill>
        <p:spPr>
          <a:xfrm>
            <a:off x="1" y="647373"/>
            <a:ext cx="5385130" cy="6210629"/>
          </a:xfrm>
          <a:custGeom>
            <a:avLst/>
            <a:gdLst/>
            <a:ahLst/>
            <a:cxnLst/>
            <a:rect l="l" t="t" r="r" b="b"/>
            <a:pathLst>
              <a:path w="5385130" h="6210629">
                <a:moveTo>
                  <a:pt x="2203018" y="0"/>
                </a:moveTo>
                <a:cubicBezTo>
                  <a:pt x="3960450" y="0"/>
                  <a:pt x="5385130" y="1424680"/>
                  <a:pt x="5385130" y="3182112"/>
                </a:cubicBezTo>
                <a:cubicBezTo>
                  <a:pt x="5385130" y="4500186"/>
                  <a:pt x="4583748" y="5631087"/>
                  <a:pt x="3441640" y="6114158"/>
                </a:cubicBezTo>
                <a:lnTo>
                  <a:pt x="3178061" y="6210629"/>
                </a:lnTo>
                <a:lnTo>
                  <a:pt x="1233206" y="6210629"/>
                </a:lnTo>
                <a:lnTo>
                  <a:pt x="1108901" y="6171135"/>
                </a:lnTo>
                <a:cubicBezTo>
                  <a:pt x="767738" y="6046219"/>
                  <a:pt x="453928" y="5864559"/>
                  <a:pt x="178899" y="5637585"/>
                </a:cubicBezTo>
                <a:lnTo>
                  <a:pt x="0" y="5474990"/>
                </a:lnTo>
                <a:lnTo>
                  <a:pt x="0" y="889234"/>
                </a:lnTo>
                <a:lnTo>
                  <a:pt x="178899" y="726640"/>
                </a:lnTo>
                <a:cubicBezTo>
                  <a:pt x="728956" y="272693"/>
                  <a:pt x="1434142" y="0"/>
                  <a:pt x="2203018" y="0"/>
                </a:cubicBez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A177BCC-4208-4795-8572-4D623BA1E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33763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Obraz 15" descr="Obraz zawierający osoba, mężczyzna, wewnątrz, stojące&#10;&#10;Opis wygenerowany automatycznie">
            <a:extLst>
              <a:ext uri="{FF2B5EF4-FFF2-40B4-BE49-F238E27FC236}">
                <a16:creationId xmlns:a16="http://schemas.microsoft.com/office/drawing/2014/main" id="{3BC30BAF-C006-395A-4BCD-4730809DC3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10828" r="-4" b="32576"/>
          <a:stretch/>
        </p:blipFill>
        <p:spPr>
          <a:xfrm>
            <a:off x="5398355" y="1"/>
            <a:ext cx="4151376" cy="2349401"/>
          </a:xfrm>
          <a:custGeom>
            <a:avLst/>
            <a:gdLst/>
            <a:ahLst/>
            <a:cxnLst/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947676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B240A9D-DB05-057B-74AB-43732D1EE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628" y="4293019"/>
            <a:ext cx="7431655" cy="161311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Komfort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wygoda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każdego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gościa</a:t>
            </a:r>
            <a:r>
              <a:rPr lang="en-US" dirty="0">
                <a:solidFill>
                  <a:schemeClr val="bg1"/>
                </a:solidFill>
              </a:rPr>
              <a:t> to </a:t>
            </a:r>
            <a:r>
              <a:rPr lang="en-US" dirty="0" err="1">
                <a:solidFill>
                  <a:schemeClr val="bg1"/>
                </a:solidFill>
              </a:rPr>
              <a:t>jedne</a:t>
            </a:r>
            <a:r>
              <a:rPr lang="en-US" dirty="0">
                <a:solidFill>
                  <a:schemeClr val="bg1"/>
                </a:solidFill>
              </a:rPr>
              <a:t> z </a:t>
            </a:r>
            <a:r>
              <a:rPr lang="en-US" dirty="0" err="1">
                <a:solidFill>
                  <a:schemeClr val="bg1"/>
                </a:solidFill>
              </a:rPr>
              <a:t>naszych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priorytetów</a:t>
            </a:r>
            <a:endParaRPr lang="en-US">
              <a:solidFill>
                <a:schemeClr val="bg1"/>
              </a:solidFill>
              <a:cs typeface="Calibri Light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az 15" descr="Obraz zawierający łóżko, ściana, wewnątrz, sypialnia&#10;&#10;Opis wygenerowany automatycznie">
            <a:extLst>
              <a:ext uri="{FF2B5EF4-FFF2-40B4-BE49-F238E27FC236}">
                <a16:creationId xmlns:a16="http://schemas.microsoft.com/office/drawing/2014/main" id="{37391C46-1BEB-562D-DDCE-B5FCA1BE68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8445" b="11785"/>
          <a:stretch/>
        </p:blipFill>
        <p:spPr>
          <a:xfrm>
            <a:off x="6429533" y="237112"/>
            <a:ext cx="3991205" cy="3179529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Obraz 14" descr="Obraz zawierający ściana, wewnątrz, łóżko, hotel&#10;&#10;Opis wygenerowany automatycznie">
            <a:extLst>
              <a:ext uri="{FF2B5EF4-FFF2-40B4-BE49-F238E27FC236}">
                <a16:creationId xmlns:a16="http://schemas.microsoft.com/office/drawing/2014/main" id="{699E715C-1819-75A6-9BEA-6222A8184E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241"/>
          <a:stretch/>
        </p:blipFill>
        <p:spPr>
          <a:xfrm>
            <a:off x="7823002" y="3353250"/>
            <a:ext cx="4077468" cy="3423548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937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10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1620622-E9D8-C913-36F0-6D44AE6B2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231" y="3703547"/>
            <a:ext cx="7086599" cy="195816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U </a:t>
            </a:r>
            <a:r>
              <a:rPr lang="en-US" sz="4800" dirty="0" err="1">
                <a:solidFill>
                  <a:schemeClr val="bg1"/>
                </a:solidFill>
              </a:rPr>
              <a:t>nas</a:t>
            </a:r>
            <a:r>
              <a:rPr lang="en-US" sz="4800" dirty="0">
                <a:solidFill>
                  <a:schemeClr val="bg1"/>
                </a:solidFill>
              </a:rPr>
              <a:t> </a:t>
            </a:r>
            <a:r>
              <a:rPr lang="en-US" sz="4800" dirty="0" err="1">
                <a:solidFill>
                  <a:schemeClr val="bg1"/>
                </a:solidFill>
              </a:rPr>
              <a:t>wszystko</a:t>
            </a:r>
            <a:r>
              <a:rPr lang="en-US" sz="4800" dirty="0">
                <a:solidFill>
                  <a:schemeClr val="bg1"/>
                </a:solidFill>
              </a:rPr>
              <a:t> </a:t>
            </a:r>
            <a:r>
              <a:rPr lang="en-US" sz="4800" dirty="0" err="1">
                <a:solidFill>
                  <a:schemeClr val="bg1"/>
                </a:solidFill>
              </a:rPr>
              <a:t>musi</a:t>
            </a:r>
            <a:r>
              <a:rPr lang="en-US" sz="4800" dirty="0">
                <a:solidFill>
                  <a:schemeClr val="bg1"/>
                </a:solidFill>
              </a:rPr>
              <a:t> </a:t>
            </a:r>
            <a:r>
              <a:rPr lang="en-US" sz="4800" dirty="0" err="1">
                <a:solidFill>
                  <a:schemeClr val="bg1"/>
                </a:solidFill>
              </a:rPr>
              <a:t>być</a:t>
            </a:r>
            <a:r>
              <a:rPr lang="en-US" sz="4800" dirty="0">
                <a:solidFill>
                  <a:schemeClr val="bg1"/>
                </a:solidFill>
              </a:rPr>
              <a:t> 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 err="1">
                <a:solidFill>
                  <a:schemeClr val="bg1"/>
                </a:solidFill>
              </a:rPr>
              <a:t>na</a:t>
            </a:r>
            <a:r>
              <a:rPr lang="en-US" sz="4800" dirty="0">
                <a:solidFill>
                  <a:schemeClr val="bg1"/>
                </a:solidFill>
              </a:rPr>
              <a:t> tip top!</a:t>
            </a:r>
            <a:endParaRPr lang="en-US" sz="4800" dirty="0">
              <a:solidFill>
                <a:schemeClr val="bg1"/>
              </a:solidFill>
              <a:cs typeface="Calibri Light"/>
            </a:endParaRPr>
          </a:p>
          <a:p>
            <a:endParaRPr lang="en-US" sz="2400">
              <a:solidFill>
                <a:schemeClr val="bg1"/>
              </a:solidFill>
            </a:endParaRPr>
          </a:p>
        </p:txBody>
      </p:sp>
      <p:cxnSp>
        <p:nvCxnSpPr>
          <p:cNvPr id="33" name="Straight Connector 12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6" descr="Obraz zawierający osoba, ściana, mężczyzna, wewnątrz&#10;&#10;Opis wygenerowany automatycznie">
            <a:extLst>
              <a:ext uri="{FF2B5EF4-FFF2-40B4-BE49-F238E27FC236}">
                <a16:creationId xmlns:a16="http://schemas.microsoft.com/office/drawing/2014/main" id="{346E7C8F-2C93-A1ED-653A-E41A71B74C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168682" y="3806101"/>
            <a:ext cx="3316493" cy="265513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5" descr="Obraz zawierający łóżko, ściana, wewnątrz, sypialnia&#10;&#10;Opis wygenerowany automatycznie">
            <a:extLst>
              <a:ext uri="{FF2B5EF4-FFF2-40B4-BE49-F238E27FC236}">
                <a16:creationId xmlns:a16="http://schemas.microsoft.com/office/drawing/2014/main" id="{198549E9-30BD-9130-6165-91F6FD6571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135" b="15625"/>
          <a:stretch/>
        </p:blipFill>
        <p:spPr>
          <a:xfrm>
            <a:off x="6816587" y="662841"/>
            <a:ext cx="4882601" cy="301028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0ACDC08-3035-FB59-00A5-ACF3C876907B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/>
              <a:t>Kliknij, aby dodać tekst</a:t>
            </a:r>
          </a:p>
        </p:txBody>
      </p:sp>
    </p:spTree>
    <p:extLst>
      <p:ext uri="{BB962C8B-B14F-4D97-AF65-F5344CB8AC3E}">
        <p14:creationId xmlns:p14="http://schemas.microsoft.com/office/powerpoint/2010/main" val="1619488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Rectangle 6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3" name="Oval 69">
            <a:extLst>
              <a:ext uri="{FF2B5EF4-FFF2-40B4-BE49-F238E27FC236}">
                <a16:creationId xmlns:a16="http://schemas.microsoft.com/office/drawing/2014/main" id="{4E0A5C5C-2A95-428E-9F6A-0D29EBD57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395" y="1040837"/>
            <a:ext cx="4754948" cy="4754948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4" name="Oval 71">
            <a:extLst>
              <a:ext uri="{FF2B5EF4-FFF2-40B4-BE49-F238E27FC236}">
                <a16:creationId xmlns:a16="http://schemas.microsoft.com/office/drawing/2014/main" id="{1056F38F-7C4E-461D-8709-7D0024AE1F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411" y="1029607"/>
            <a:ext cx="4754948" cy="4754948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C7278469-3C3C-49CE-AEEE-E176A4900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960" y="934855"/>
            <a:ext cx="4754948" cy="4754948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5682968-9EF1-927B-0A0F-333859EDB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368" y="1877492"/>
            <a:ext cx="4030132" cy="3215373"/>
          </a:xfrm>
        </p:spPr>
        <p:txBody>
          <a:bodyPr>
            <a:normAutofit/>
          </a:bodyPr>
          <a:lstStyle/>
          <a:p>
            <a:pPr algn="ctr"/>
            <a:r>
              <a:rPr lang="pl-PL">
                <a:solidFill>
                  <a:schemeClr val="bg1"/>
                </a:solidFill>
                <a:ea typeface="+mj-lt"/>
                <a:cs typeface="+mj-lt"/>
              </a:rPr>
              <a:t>Jesteśmy przygotowani do </a:t>
            </a:r>
            <a:endParaRPr lang="pl-PL">
              <a:solidFill>
                <a:schemeClr val="bg1"/>
              </a:solidFill>
            </a:endParaRPr>
          </a:p>
        </p:txBody>
      </p:sp>
      <p:grpSp>
        <p:nvGrpSpPr>
          <p:cNvPr id="425" name="Group 75">
            <a:extLst>
              <a:ext uri="{FF2B5EF4-FFF2-40B4-BE49-F238E27FC236}">
                <a16:creationId xmlns:a16="http://schemas.microsoft.com/office/drawing/2014/main" id="{93DC754C-7E09-422D-A8BB-AF632E90D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426" name="Freeform: Shape 77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427" name="Graphic 212">
            <a:extLst>
              <a:ext uri="{FF2B5EF4-FFF2-40B4-BE49-F238E27FC236}">
                <a16:creationId xmlns:a16="http://schemas.microsoft.com/office/drawing/2014/main" id="{4C6598AB-1C17-4D54-951C-A082D94AC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82" name="Graphic 212">
            <a:extLst>
              <a:ext uri="{FF2B5EF4-FFF2-40B4-BE49-F238E27FC236}">
                <a16:creationId xmlns:a16="http://schemas.microsoft.com/office/drawing/2014/main" id="{C83B66D7-137D-4AC1-B172-53D60F08B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F6B92503-6984-4D15-8B98-8718709B7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08DDF938-524E-4C18-A47D-C00627832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8CA85A0-F9A2-700A-2387-502824B20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4302" y="2137261"/>
            <a:ext cx="6079814" cy="2194735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pl-PL">
              <a:solidFill>
                <a:schemeClr val="bg1"/>
              </a:solidFill>
              <a:latin typeface="Times New Roman"/>
              <a:ea typeface="+mn-lt"/>
              <a:cs typeface="Times New Roman"/>
            </a:endParaRPr>
          </a:p>
          <a:p>
            <a:pPr marL="0" indent="0">
              <a:buNone/>
            </a:pPr>
            <a:endParaRPr lang="pl-PL">
              <a:solidFill>
                <a:schemeClr val="bg1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pl-PL">
              <a:solidFill>
                <a:schemeClr val="bg1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pl-PL" sz="3600" dirty="0">
                <a:solidFill>
                  <a:schemeClr val="bg1"/>
                </a:solidFill>
                <a:ea typeface="+mn-lt"/>
                <a:cs typeface="+mn-lt"/>
              </a:rPr>
              <a:t>wykonywania prac pomocniczych </a:t>
            </a:r>
            <a:br>
              <a:rPr lang="pl-PL" sz="3600" dirty="0">
                <a:ea typeface="+mn-lt"/>
                <a:cs typeface="+mn-lt"/>
              </a:rPr>
            </a:br>
            <a:r>
              <a:rPr lang="pl-PL" sz="3600" dirty="0">
                <a:solidFill>
                  <a:schemeClr val="bg1"/>
                </a:solidFill>
                <a:ea typeface="+mn-lt"/>
                <a:cs typeface="+mn-lt"/>
              </a:rPr>
              <a:t>w otoczeniu obiektu hotelowego</a:t>
            </a:r>
            <a:endParaRPr lang="pl-PL" sz="3600">
              <a:solidFill>
                <a:schemeClr val="bg1"/>
              </a:solidFill>
              <a:cs typeface="Calibri"/>
            </a:endParaRPr>
          </a:p>
        </p:txBody>
      </p:sp>
      <p:grpSp>
        <p:nvGrpSpPr>
          <p:cNvPr id="88" name="Graphic 185">
            <a:extLst>
              <a:ext uri="{FF2B5EF4-FFF2-40B4-BE49-F238E27FC236}">
                <a16:creationId xmlns:a16="http://schemas.microsoft.com/office/drawing/2014/main" id="{3773FAF5-C452-4455-9411-D6AF5EBD4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12239" y="61394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1ECA0D96-F63C-4F7B-BE16-0F3FE76D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4F83A81-0546-400A-918A-90C9C48B8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9741F692-A5B6-4215-86D9-B1FD4FF2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CC0876CB-9C60-4580-8FED-CD64EC766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A879B3B7-48DB-4D3A-BB33-02766EAD3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45108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 222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AB8D7D1E-1407-4D5B-9C80-E70D99362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15483" y="762552"/>
            <a:ext cx="5919334" cy="5214332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B74FD1BE-E333-402D-A2AF-8E2D7570F8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15483" y="762552"/>
            <a:ext cx="5919334" cy="5214332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FDDE3270-A872-4E10-80BC-B93D6F0E3F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8088" y="658175"/>
            <a:ext cx="5919334" cy="5214332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3ABDD4B-E4F6-D868-A638-8BBBEDFA2DDD}"/>
              </a:ext>
            </a:extLst>
          </p:cNvPr>
          <p:cNvSpPr txBox="1"/>
          <p:nvPr/>
        </p:nvSpPr>
        <p:spPr>
          <a:xfrm>
            <a:off x="3581400" y="1186940"/>
            <a:ext cx="5228230" cy="313180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rozpocząć</a:t>
            </a:r>
            <a:r>
              <a: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karierę</a:t>
            </a:r>
            <a:r>
              <a: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zawodową</a:t>
            </a:r>
            <a:r>
              <a: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dirty="0"/>
            </a:br>
            <a:r>
              <a: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 </a:t>
            </a:r>
            <a:r>
              <a:rPr lang="en-US" sz="54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hotelarstwie</a:t>
            </a:r>
            <a:endParaRPr lang="en-US" sz="5400" b="1" kern="1200" dirty="0" err="1">
              <a:solidFill>
                <a:schemeClr val="bg1"/>
              </a:solidFill>
              <a:latin typeface="+mj-lt"/>
              <a:ea typeface="+mj-ea"/>
              <a:cs typeface="Calibri Light"/>
            </a:endParaRPr>
          </a:p>
        </p:txBody>
      </p:sp>
      <p:sp>
        <p:nvSpPr>
          <p:cNvPr id="231" name="Graphic 212">
            <a:extLst>
              <a:ext uri="{FF2B5EF4-FFF2-40B4-BE49-F238E27FC236}">
                <a16:creationId xmlns:a16="http://schemas.microsoft.com/office/drawing/2014/main" id="{4FB204DF-284E-45F6-A017-79A4DF57B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4763" y="252951"/>
            <a:ext cx="829613" cy="829613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33" name="Graphic 212">
            <a:extLst>
              <a:ext uri="{FF2B5EF4-FFF2-40B4-BE49-F238E27FC236}">
                <a16:creationId xmlns:a16="http://schemas.microsoft.com/office/drawing/2014/main" id="{DEF7D4A3-132F-4989-B22B-259487946E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4763" y="252951"/>
            <a:ext cx="829613" cy="829613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35" name="Freeform: Shape 234">
            <a:extLst>
              <a:ext uri="{FF2B5EF4-FFF2-40B4-BE49-F238E27FC236}">
                <a16:creationId xmlns:a16="http://schemas.microsoft.com/office/drawing/2014/main" id="{E16C8D8F-10E9-4498-ABDB-0F923F8B6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79558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7" name="Freeform: Shape 236">
            <a:extLst>
              <a:ext uri="{FF2B5EF4-FFF2-40B4-BE49-F238E27FC236}">
                <a16:creationId xmlns:a16="http://schemas.microsoft.com/office/drawing/2014/main" id="{1E5A83E3-8A11-4492-BB6E-F5F224031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19293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9" name="Oval 238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94957" y="4410821"/>
            <a:ext cx="414409" cy="414409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1" name="Oval 240">
            <a:extLst>
              <a:ext uri="{FF2B5EF4-FFF2-40B4-BE49-F238E27FC236}">
                <a16:creationId xmlns:a16="http://schemas.microsoft.com/office/drawing/2014/main" id="{B94EEEB0-E565-42CB-8299-2454D31F09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94957" y="4410821"/>
            <a:ext cx="414409" cy="414409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43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530312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trawa, zewnętrzne, drzewo, sport&#10;&#10;Opis wygenerowany automatycznie">
            <a:extLst>
              <a:ext uri="{FF2B5EF4-FFF2-40B4-BE49-F238E27FC236}">
                <a16:creationId xmlns:a16="http://schemas.microsoft.com/office/drawing/2014/main" id="{DCD054A7-D0B9-A662-CC96-8B644537FC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7469"/>
          <a:stretch/>
        </p:blipFill>
        <p:spPr>
          <a:xfrm>
            <a:off x="3925702" y="10"/>
            <a:ext cx="8266297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6563822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AEBFCD5-5356-4326-8D39-8235A46CD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0809" y="1187311"/>
            <a:ext cx="5089552" cy="44833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6814848-248A-47DD-88E0-95099D951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301" y="1178924"/>
            <a:ext cx="5089552" cy="4483379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18BDA89-0D2C-4C4E-99F6-D7A220FE4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3787" y="1130846"/>
            <a:ext cx="5039475" cy="4439266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aphic 38">
            <a:extLst>
              <a:ext uri="{FF2B5EF4-FFF2-40B4-BE49-F238E27FC236}">
                <a16:creationId xmlns:a16="http://schemas.microsoft.com/office/drawing/2014/main" id="{6B67BE95-96EF-433C-9F29-B0732AA6B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040" y="1424181"/>
            <a:ext cx="1355538" cy="503582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AD324976-1596-4B76-A61C-5626816B24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44DEF24-FB22-48A2-8257-B97AD7E1AA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6" name="Graphic 212">
            <a:extLst>
              <a:ext uri="{FF2B5EF4-FFF2-40B4-BE49-F238E27FC236}">
                <a16:creationId xmlns:a16="http://schemas.microsoft.com/office/drawing/2014/main" id="{7CE98B01-ED41-482F-AFA1-19C7FA7C0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502" y="629793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68" name="Graphic 212">
            <a:extLst>
              <a:ext uri="{FF2B5EF4-FFF2-40B4-BE49-F238E27FC236}">
                <a16:creationId xmlns:a16="http://schemas.microsoft.com/office/drawing/2014/main" id="{B9CABDD0-8DF6-4974-A224-9A2A81778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502" y="629793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70" name="Graphic 4">
            <a:extLst>
              <a:ext uri="{FF2B5EF4-FFF2-40B4-BE49-F238E27FC236}">
                <a16:creationId xmlns:a16="http://schemas.microsoft.com/office/drawing/2014/main" id="{D6E8B984-55B9-4A62-A043-997D00F0A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32680" y="5188771"/>
            <a:ext cx="1076787" cy="1076789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D4FAF4A8-82EB-4F6F-B601-43EBF0BD12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6F2473F-E069-4558-9B41-E285BBE030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FC9A4A76-2C9F-486C-9663-6A30A022DE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8431DC7-D4CB-479A-AFA4-5B0C597A2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30755DA1-6F28-4612-A4A7-B915468C6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4616ED79-5475-49E6-A5FE-8D9DB12FB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1DCEB47-7140-4682-8DBF-7667BE28F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EA931BD3-5A56-42F2-B6B5-647B28D1C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20E4C8E-4190-498D-9556-6DA668A81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4B2F30F-0B57-4D60-A087-CD6A471F68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C5E8C73-ED41-4214-AEE6-3C5F4938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1F94534-FE3E-476C-870B-E714E4A66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8DE6C1B0-4D58-4937-B2B7-B1207CA18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8CE348EA-2CE3-4D58-BBD0-30513AF33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445" y="902789"/>
            <a:ext cx="4905401" cy="4042196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  <a:latin typeface="Times New Roman"/>
                <a:ea typeface="Calibri" panose="020F0502020204030204" pitchFamily="34" charset="0"/>
                <a:cs typeface="Times New Roman"/>
              </a:rPr>
              <a:t>Po ukończeniu szkoły, chcemy… </a:t>
            </a:r>
            <a:b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>
              <a:solidFill>
                <a:schemeClr val="bg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1BF5A8-0AE4-47A1-A6C9-C9CFF4251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4101" y="2856128"/>
            <a:ext cx="5722392" cy="25829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pl-PL" sz="3200" dirty="0">
                <a:solidFill>
                  <a:schemeClr val="bg1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poszerzać zdobyte </a:t>
            </a:r>
            <a:br>
              <a:rPr lang="pl-PL" sz="3200" dirty="0">
                <a:latin typeface="Times New Roman"/>
                <a:ea typeface="Calibri" panose="020F0502020204030204" pitchFamily="34" charset="0"/>
                <a:cs typeface="Times New Roman"/>
              </a:rPr>
            </a:br>
            <a:r>
              <a:rPr lang="pl-PL" sz="3200" dirty="0">
                <a:solidFill>
                  <a:schemeClr val="bg1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wiadomości</a:t>
            </a:r>
            <a:r>
              <a:rPr lang="pl-PL" sz="3200" dirty="0">
                <a:solidFill>
                  <a:schemeClr val="bg1"/>
                </a:solidFill>
                <a:latin typeface="Times New Roman"/>
                <a:ea typeface="Calibri" panose="020F0502020204030204" pitchFamily="34" charset="0"/>
                <a:cs typeface="Times New Roman"/>
              </a:rPr>
              <a:t> </a:t>
            </a:r>
            <a:r>
              <a:rPr lang="pl-PL" sz="3200" dirty="0">
                <a:solidFill>
                  <a:schemeClr val="bg1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i umiejętności przydatne w pracy zawodowej </a:t>
            </a:r>
            <a:br>
              <a:rPr lang="pl-PL" sz="3200" dirty="0">
                <a:latin typeface="Times New Roman"/>
                <a:ea typeface="Calibri" panose="020F0502020204030204" pitchFamily="34" charset="0"/>
                <a:cs typeface="Times New Roman"/>
              </a:rPr>
            </a:br>
            <a:r>
              <a:rPr lang="pl-PL" sz="3200" dirty="0">
                <a:solidFill>
                  <a:schemeClr val="bg1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na różnych warsztatach,</a:t>
            </a:r>
            <a:br>
              <a:rPr lang="pl-PL" sz="3200" dirty="0">
                <a:latin typeface="Times New Roman"/>
                <a:ea typeface="Calibri" panose="020F0502020204030204" pitchFamily="34" charset="0"/>
                <a:cs typeface="Times New Roman"/>
              </a:rPr>
            </a:br>
            <a:r>
              <a:rPr lang="pl-PL" sz="3200" dirty="0">
                <a:solidFill>
                  <a:schemeClr val="bg1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kursach i stażach zawodowych</a:t>
            </a:r>
            <a:endParaRPr lang="pl-PL"/>
          </a:p>
          <a:p>
            <a:pPr algn="ctr"/>
            <a:endParaRPr lang="pl-PL">
              <a:solidFill>
                <a:schemeClr val="bg1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739597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2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Oval 29">
            <a:extLst>
              <a:ext uri="{FF2B5EF4-FFF2-40B4-BE49-F238E27FC236}">
                <a16:creationId xmlns:a16="http://schemas.microsoft.com/office/drawing/2014/main" id="{4E0A5C5C-2A95-428E-9F6A-0D29EBD57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395" y="1040837"/>
            <a:ext cx="4754948" cy="4754948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31">
            <a:extLst>
              <a:ext uri="{FF2B5EF4-FFF2-40B4-BE49-F238E27FC236}">
                <a16:creationId xmlns:a16="http://schemas.microsoft.com/office/drawing/2014/main" id="{1056F38F-7C4E-461D-8709-7D0024AE1F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411" y="1029607"/>
            <a:ext cx="4754948" cy="4754948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33">
            <a:extLst>
              <a:ext uri="{FF2B5EF4-FFF2-40B4-BE49-F238E27FC236}">
                <a16:creationId xmlns:a16="http://schemas.microsoft.com/office/drawing/2014/main" id="{C7278469-3C3C-49CE-AEEE-E176A4900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960" y="934855"/>
            <a:ext cx="4754948" cy="4754948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BA31A76-19E5-4A58-9F98-D158ABF0A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708" y="1503681"/>
            <a:ext cx="4245792" cy="3215373"/>
          </a:xfrm>
        </p:spPr>
        <p:txBody>
          <a:bodyPr>
            <a:normAutofit fontScale="90000"/>
          </a:bodyPr>
          <a:lstStyle/>
          <a:p>
            <a:pPr algn="ctr">
              <a:spcBef>
                <a:spcPts val="450"/>
              </a:spcBef>
              <a:spcAft>
                <a:spcPts val="450"/>
              </a:spcAft>
            </a:pPr>
            <a:br>
              <a:rPr lang="pl-P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>
                <a:solidFill>
                  <a:schemeClr val="bg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Gdy </a:t>
            </a:r>
            <a:r>
              <a:rPr lang="pl-PL" dirty="0">
                <a:solidFill>
                  <a:schemeClr val="bg1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opuścimy</a:t>
            </a:r>
            <a:r>
              <a:rPr lang="pl-PL" dirty="0">
                <a:solidFill>
                  <a:schemeClr val="bg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 szkolne</a:t>
            </a:r>
            <a:r>
              <a:rPr lang="pl-PL" dirty="0">
                <a:solidFill>
                  <a:schemeClr val="bg1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 </a:t>
            </a:r>
            <a:r>
              <a:rPr lang="pl-PL" dirty="0">
                <a:solidFill>
                  <a:schemeClr val="bg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mury</a:t>
            </a:r>
            <a:r>
              <a:rPr lang="pl-PL" dirty="0">
                <a:solidFill>
                  <a:schemeClr val="bg1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, </a:t>
            </a:r>
            <a:br>
              <a:rPr lang="pl-PL" dirty="0">
                <a:latin typeface="Times New Roman"/>
                <a:ea typeface="Times New Roman" panose="02020603050405020304" pitchFamily="18" charset="0"/>
                <a:cs typeface="Times New Roman"/>
              </a:rPr>
            </a:br>
            <a:r>
              <a:rPr lang="pl-PL" dirty="0">
                <a:solidFill>
                  <a:schemeClr val="bg1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chcemy</a:t>
            </a:r>
            <a:r>
              <a:rPr lang="pl-PL" dirty="0">
                <a:solidFill>
                  <a:schemeClr val="bg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…</a:t>
            </a:r>
            <a:b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2800">
              <a:solidFill>
                <a:schemeClr val="bg1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3DC754C-7E09-422D-A8BB-AF632E90D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58" name="Freeform: Shape 37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59" name="Graphic 212">
            <a:extLst>
              <a:ext uri="{FF2B5EF4-FFF2-40B4-BE49-F238E27FC236}">
                <a16:creationId xmlns:a16="http://schemas.microsoft.com/office/drawing/2014/main" id="{4C6598AB-1C17-4D54-951C-A082D94AC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60" name="Graphic 212">
            <a:extLst>
              <a:ext uri="{FF2B5EF4-FFF2-40B4-BE49-F238E27FC236}">
                <a16:creationId xmlns:a16="http://schemas.microsoft.com/office/drawing/2014/main" id="{C83B66D7-137D-4AC1-B172-53D60F08B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6B92503-6984-4D15-8B98-8718709B7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8DDF938-524E-4C18-A47D-C00627832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CBB5DAA-D8B1-4600-A815-C2E35EC9F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5321" y="2266657"/>
            <a:ext cx="521717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pl-PL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pl-PL" sz="3600" dirty="0">
                <a:solidFill>
                  <a:schemeClr val="bg1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podjąć pracę </a:t>
            </a:r>
            <a:br>
              <a:rPr lang="pl-PL" sz="3600" dirty="0">
                <a:latin typeface="Times New Roman"/>
                <a:ea typeface="Times New Roman" panose="02020603050405020304" pitchFamily="18" charset="0"/>
                <a:cs typeface="Times New Roman"/>
              </a:rPr>
            </a:br>
            <a:r>
              <a:rPr lang="pl-PL" sz="3600" dirty="0">
                <a:solidFill>
                  <a:schemeClr val="bg1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w hotelu,</a:t>
            </a:r>
            <a:br>
              <a:rPr lang="pl-PL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3600" dirty="0">
                <a:solidFill>
                  <a:schemeClr val="bg1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pensjonacie,</a:t>
            </a:r>
            <a:br>
              <a:rPr lang="pl-PL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3600" dirty="0">
                <a:solidFill>
                  <a:schemeClr val="bg1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motelu,</a:t>
            </a:r>
            <a:br>
              <a:rPr lang="pl-PL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3600" dirty="0">
                <a:solidFill>
                  <a:schemeClr val="bg1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domu wycieczkowym, </a:t>
            </a:r>
            <a:br>
              <a:rPr lang="pl-PL" sz="3600" dirty="0">
                <a:latin typeface="Times New Roman"/>
                <a:ea typeface="Times New Roman" panose="02020603050405020304" pitchFamily="18" charset="0"/>
                <a:cs typeface="Times New Roman"/>
              </a:rPr>
            </a:br>
            <a:r>
              <a:rPr lang="pl-PL" sz="3600" dirty="0">
                <a:solidFill>
                  <a:schemeClr val="bg1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kempingu</a:t>
            </a:r>
            <a:endParaRPr lang="pl-PL" sz="360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grpSp>
        <p:nvGrpSpPr>
          <p:cNvPr id="48" name="Graphic 185">
            <a:extLst>
              <a:ext uri="{FF2B5EF4-FFF2-40B4-BE49-F238E27FC236}">
                <a16:creationId xmlns:a16="http://schemas.microsoft.com/office/drawing/2014/main" id="{3773FAF5-C452-4455-9411-D6AF5EBD4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12239" y="61394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ECA0D96-F63C-4F7B-BE16-0F3FE76D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74F83A81-0546-400A-918A-90C9C48B8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9741F692-A5B6-4215-86D9-B1FD4FF2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C0876CB-9C60-4580-8FED-CD64EC766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879B3B7-48DB-4D3A-BB33-02766EAD3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431508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5964CBE2-084A-47DF-A704-CF5F6217B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16DDA25-4E2A-468D-AC17-33AEFF3BD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1519876"/>
            <a:ext cx="5976982" cy="402292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100" dirty="0" err="1">
                <a:solidFill>
                  <a:schemeClr val="bg1"/>
                </a:solidFill>
              </a:rPr>
              <a:t>Zostanę</a:t>
            </a:r>
            <a:r>
              <a:rPr lang="en-US" sz="6100" dirty="0">
                <a:solidFill>
                  <a:schemeClr val="bg1"/>
                </a:solidFill>
              </a:rPr>
              <a:t> w </a:t>
            </a:r>
            <a:r>
              <a:rPr lang="en-US" sz="6100" dirty="0" err="1">
                <a:solidFill>
                  <a:schemeClr val="bg1"/>
                </a:solidFill>
              </a:rPr>
              <a:t>Zamościui</a:t>
            </a:r>
            <a:r>
              <a:rPr lang="en-US" sz="6100" dirty="0">
                <a:solidFill>
                  <a:schemeClr val="bg1"/>
                </a:solidFill>
              </a:rPr>
              <a:t> </a:t>
            </a:r>
            <a:r>
              <a:rPr lang="en-US" sz="6100" dirty="0" err="1">
                <a:solidFill>
                  <a:schemeClr val="bg1"/>
                </a:solidFill>
              </a:rPr>
              <a:t>podejmę</a:t>
            </a:r>
            <a:r>
              <a:rPr lang="en-US" sz="6100" dirty="0">
                <a:solidFill>
                  <a:schemeClr val="bg1"/>
                </a:solidFill>
              </a:rPr>
              <a:t> </a:t>
            </a:r>
            <a:r>
              <a:rPr lang="en-US" sz="6100" dirty="0" err="1">
                <a:solidFill>
                  <a:schemeClr val="bg1"/>
                </a:solidFill>
              </a:rPr>
              <a:t>pracę</a:t>
            </a:r>
            <a:r>
              <a:rPr lang="en-US" sz="6100" dirty="0">
                <a:solidFill>
                  <a:schemeClr val="bg1"/>
                </a:solidFill>
              </a:rPr>
              <a:t> </a:t>
            </a:r>
            <a:br>
              <a:rPr lang="en-US" sz="6100" dirty="0"/>
            </a:br>
            <a:r>
              <a:rPr lang="en-US" sz="6100" dirty="0">
                <a:solidFill>
                  <a:schemeClr val="bg1"/>
                </a:solidFill>
              </a:rPr>
              <a:t>w </a:t>
            </a:r>
            <a:r>
              <a:rPr lang="en-US" sz="6100" dirty="0" err="1">
                <a:solidFill>
                  <a:schemeClr val="bg1"/>
                </a:solidFill>
              </a:rPr>
              <a:t>Hotelu</a:t>
            </a:r>
            <a:r>
              <a:rPr lang="en-US" sz="6100" dirty="0">
                <a:solidFill>
                  <a:schemeClr val="bg1"/>
                </a:solidFill>
              </a:rPr>
              <a:t> </a:t>
            </a:r>
            <a:r>
              <a:rPr lang="en-US" sz="6100" dirty="0" err="1">
                <a:solidFill>
                  <a:schemeClr val="bg1"/>
                </a:solidFill>
              </a:rPr>
              <a:t>Koronnym</a:t>
            </a:r>
            <a:br>
              <a:rPr lang="en-US" sz="6100" dirty="0"/>
            </a:br>
            <a:endParaRPr lang="en-US" sz="6100">
              <a:solidFill>
                <a:schemeClr val="bg1"/>
              </a:solidFill>
              <a:cs typeface="Calibri Light" panose="020F0302020204030204"/>
            </a:endParaRPr>
          </a:p>
        </p:txBody>
      </p:sp>
      <p:pic>
        <p:nvPicPr>
          <p:cNvPr id="5" name="Picture 2" descr="Hotel Koronny, Zamość - Polski Portal Rezerwacyjny">
            <a:extLst>
              <a:ext uri="{FF2B5EF4-FFF2-40B4-BE49-F238E27FC236}">
                <a16:creationId xmlns:a16="http://schemas.microsoft.com/office/drawing/2014/main" id="{AD8807D7-6156-4043-B71F-D0A1F8A874DF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1" r="14426" b="-2"/>
          <a:stretch/>
        </p:blipFill>
        <p:spPr bwMode="auto">
          <a:xfrm>
            <a:off x="6096000" y="783866"/>
            <a:ext cx="5260975" cy="4707593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noFill/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86A5CBB-E03B-4019-8BCD-78975D39E4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138312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94993204-9792-4E61-A83C-73D4379E2B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138312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470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Obraz 4" descr="Obraz zawierający drzewo, zewnętrzne, kwiat, ogród&#10;&#10;Opis wygenerowany automatycznie">
            <a:extLst>
              <a:ext uri="{FF2B5EF4-FFF2-40B4-BE49-F238E27FC236}">
                <a16:creationId xmlns:a16="http://schemas.microsoft.com/office/drawing/2014/main" id="{B4880E53-B744-0CA4-8A9C-53B1F72E7D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44" r="21907" b="1"/>
          <a:stretch/>
        </p:blipFill>
        <p:spPr>
          <a:xfrm>
            <a:off x="739959" y="1095407"/>
            <a:ext cx="4754947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BF5FFD6-A914-FEB6-7E2B-719C2A68B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820369"/>
            <a:ext cx="521717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pl-PL" sz="4800" dirty="0">
                <a:solidFill>
                  <a:schemeClr val="bg1"/>
                </a:solidFill>
                <a:cs typeface="Calibri" panose="020F0502020204030204"/>
              </a:rPr>
              <a:t>Nie wyjadę daleko - chcę pracować </a:t>
            </a:r>
            <a:br>
              <a:rPr lang="pl-PL" sz="4800" dirty="0">
                <a:cs typeface="Calibri" panose="020F0502020204030204"/>
              </a:rPr>
            </a:br>
            <a:r>
              <a:rPr lang="pl-PL" sz="4800" dirty="0">
                <a:solidFill>
                  <a:schemeClr val="bg1"/>
                </a:solidFill>
                <a:cs typeface="Calibri" panose="020F0502020204030204"/>
              </a:rPr>
              <a:t>w gospodarstwie agroturystycznym </a:t>
            </a:r>
            <a:br>
              <a:rPr lang="pl-PL" sz="4800" dirty="0">
                <a:cs typeface="Calibri" panose="020F0502020204030204"/>
              </a:rPr>
            </a:br>
            <a:r>
              <a:rPr lang="pl-PL" sz="4800" dirty="0">
                <a:solidFill>
                  <a:schemeClr val="bg1"/>
                </a:solidFill>
                <a:cs typeface="Calibri" panose="020F0502020204030204"/>
              </a:rPr>
              <a:t>na Roztoczu </a:t>
            </a:r>
            <a:endParaRPr lang="pl-PL"/>
          </a:p>
        </p:txBody>
      </p:sp>
      <p:grpSp>
        <p:nvGrpSpPr>
          <p:cNvPr id="20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813966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E3031FF-44C1-CA40-51A3-CAF35FA12B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9826" y="2963173"/>
            <a:ext cx="4909896" cy="25751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pl-PL" sz="4800" b="1" dirty="0">
                <a:solidFill>
                  <a:schemeClr val="bg1"/>
                </a:solidFill>
                <a:cs typeface="Calibri"/>
              </a:rPr>
              <a:t>Rozpocznę pracę </a:t>
            </a:r>
            <a:br>
              <a:rPr lang="pl-PL" sz="4800" b="1" dirty="0">
                <a:cs typeface="Calibri"/>
              </a:rPr>
            </a:br>
            <a:r>
              <a:rPr lang="pl-PL" sz="4800" b="1" dirty="0">
                <a:solidFill>
                  <a:schemeClr val="bg1"/>
                </a:solidFill>
                <a:cs typeface="Calibri"/>
              </a:rPr>
              <a:t>w warszawskim hotelu</a:t>
            </a:r>
            <a:endParaRPr lang="pl-PL" b="1">
              <a:solidFill>
                <a:schemeClr val="bg1"/>
              </a:solidFill>
            </a:endParaRPr>
          </a:p>
        </p:txBody>
      </p:sp>
      <p:pic>
        <p:nvPicPr>
          <p:cNvPr id="5" name="Obraz 5" descr="Obraz zawierający niebo, zewnętrzne, miasto, budynek&#10;&#10;Opis wygenerowany automatycznie">
            <a:extLst>
              <a:ext uri="{FF2B5EF4-FFF2-40B4-BE49-F238E27FC236}">
                <a16:creationId xmlns:a16="http://schemas.microsoft.com/office/drawing/2014/main" id="{2044F825-5923-E87F-1104-6E787C39E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834" y="651294"/>
            <a:ext cx="4065916" cy="5426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644758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2A9BAFF-E662-4B82-9B40-BB51DB71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144" y="1411713"/>
            <a:ext cx="5699364" cy="369570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br>
              <a:rPr lang="en-US" sz="4000" dirty="0">
                <a:solidFill>
                  <a:schemeClr val="bg1"/>
                </a:solidFill>
              </a:rPr>
            </a:br>
            <a:br>
              <a:rPr lang="en-US" sz="4000" dirty="0"/>
            </a:br>
            <a:r>
              <a:rPr lang="en-US" sz="4900" b="1" dirty="0" err="1">
                <a:solidFill>
                  <a:schemeClr val="bg1"/>
                </a:solidFill>
              </a:rPr>
              <a:t>Chcę</a:t>
            </a:r>
            <a:r>
              <a:rPr lang="en-US" sz="4900" b="1" dirty="0">
                <a:solidFill>
                  <a:schemeClr val="bg1"/>
                </a:solidFill>
              </a:rPr>
              <a:t> </a:t>
            </a:r>
            <a:r>
              <a:rPr lang="en-US" sz="4900" b="1" dirty="0" err="1">
                <a:solidFill>
                  <a:schemeClr val="bg1"/>
                </a:solidFill>
              </a:rPr>
              <a:t>wyjechać</a:t>
            </a:r>
            <a:r>
              <a:rPr lang="en-US" sz="4900" b="1" dirty="0">
                <a:solidFill>
                  <a:schemeClr val="bg1"/>
                </a:solidFill>
              </a:rPr>
              <a:t> do </a:t>
            </a:r>
            <a:r>
              <a:rPr lang="en-US" sz="4900" b="1" dirty="0" err="1">
                <a:solidFill>
                  <a:schemeClr val="bg1"/>
                </a:solidFill>
              </a:rPr>
              <a:t>Poznania</a:t>
            </a:r>
            <a:r>
              <a:rPr lang="en-US" sz="4900" b="1" dirty="0">
                <a:solidFill>
                  <a:schemeClr val="bg1"/>
                </a:solidFill>
              </a:rPr>
              <a:t> </a:t>
            </a:r>
            <a:r>
              <a:rPr lang="en-US" sz="4900" b="1" dirty="0" err="1">
                <a:solidFill>
                  <a:schemeClr val="bg1"/>
                </a:solidFill>
              </a:rPr>
              <a:t>i</a:t>
            </a:r>
            <a:r>
              <a:rPr lang="en-US" sz="4900" b="1" dirty="0">
                <a:solidFill>
                  <a:schemeClr val="bg1"/>
                </a:solidFill>
              </a:rPr>
              <a:t> </a:t>
            </a:r>
            <a:r>
              <a:rPr lang="en-US" sz="4900" b="1" dirty="0" err="1">
                <a:solidFill>
                  <a:schemeClr val="bg1"/>
                </a:solidFill>
              </a:rPr>
              <a:t>pracować</a:t>
            </a:r>
            <a:r>
              <a:rPr lang="en-US" sz="4900" b="1" dirty="0">
                <a:solidFill>
                  <a:schemeClr val="bg1"/>
                </a:solidFill>
              </a:rPr>
              <a:t> </a:t>
            </a:r>
            <a:br>
              <a:rPr lang="en-US" sz="4900" b="1" dirty="0"/>
            </a:br>
            <a:r>
              <a:rPr lang="en-US" sz="4900" b="1" dirty="0">
                <a:solidFill>
                  <a:schemeClr val="bg1"/>
                </a:solidFill>
              </a:rPr>
              <a:t>w </a:t>
            </a:r>
            <a:r>
              <a:rPr lang="en-US" sz="4900" b="1" dirty="0" err="1">
                <a:solidFill>
                  <a:schemeClr val="bg1"/>
                </a:solidFill>
              </a:rPr>
              <a:t>Hotelu</a:t>
            </a:r>
            <a:r>
              <a:rPr lang="en-US" sz="4900" b="1" dirty="0">
                <a:solidFill>
                  <a:schemeClr val="bg1"/>
                </a:solidFill>
              </a:rPr>
              <a:t> Camping Malta</a:t>
            </a:r>
            <a:endParaRPr lang="en-US" sz="4900" b="1">
              <a:solidFill>
                <a:schemeClr val="bg1"/>
              </a:solidFill>
              <a:cs typeface="Calibri Light"/>
            </a:endParaRPr>
          </a:p>
        </p:txBody>
      </p:sp>
      <p:pic>
        <p:nvPicPr>
          <p:cNvPr id="5122" name="Picture 2" descr="Hotel Camping Malta w Poznaniu nr 155. Skusiły nas dobre oceny.">
            <a:extLst>
              <a:ext uri="{FF2B5EF4-FFF2-40B4-BE49-F238E27FC236}">
                <a16:creationId xmlns:a16="http://schemas.microsoft.com/office/drawing/2014/main" id="{4F5C476D-E263-40A5-A2F8-B442B93D4D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" b="1"/>
          <a:stretch/>
        </p:blipFill>
        <p:spPr bwMode="auto">
          <a:xfrm>
            <a:off x="6095999" y="1643749"/>
            <a:ext cx="5260976" cy="353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301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10AD164-B9E5-441C-A1CC-EFD7425BE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24" y="2964468"/>
            <a:ext cx="5699361" cy="2157325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 </a:t>
            </a:r>
            <a:r>
              <a:rPr lang="en-US" sz="48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może</a:t>
            </a:r>
            <a:r>
              <a:rPr lang="en-US" sz="4800" b="1" dirty="0">
                <a:solidFill>
                  <a:schemeClr val="bg1"/>
                </a:solidFill>
              </a:rPr>
              <a:t> </a:t>
            </a:r>
            <a:r>
              <a:rPr lang="en-US" sz="4800" b="1" dirty="0" err="1">
                <a:solidFill>
                  <a:schemeClr val="bg1"/>
                </a:solidFill>
              </a:rPr>
              <a:t>poszukam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pracy</a:t>
            </a:r>
            <a:r>
              <a:rPr lang="en-US" sz="4800" b="1" dirty="0">
                <a:solidFill>
                  <a:schemeClr val="bg1"/>
                </a:solidFill>
              </a:rPr>
              <a:t> w </a:t>
            </a:r>
            <a:r>
              <a:rPr lang="en-US" sz="4800" b="1" dirty="0" err="1">
                <a:solidFill>
                  <a:schemeClr val="bg1"/>
                </a:solidFill>
              </a:rPr>
              <a:t>pensjonacie</a:t>
            </a:r>
            <a:r>
              <a:rPr 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b="1" dirty="0"/>
            </a:br>
            <a:r>
              <a:rPr 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 </a:t>
            </a:r>
            <a:r>
              <a:rPr lang="en-US" sz="48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Zakopanem</a:t>
            </a:r>
            <a:endParaRPr lang="en-US" sz="4800" b="1" kern="1200">
              <a:solidFill>
                <a:schemeClr val="bg1"/>
              </a:solidFill>
              <a:latin typeface="+mj-lt"/>
              <a:cs typeface="Calibri Light"/>
            </a:endParaRPr>
          </a:p>
        </p:txBody>
      </p:sp>
      <p:pic>
        <p:nvPicPr>
          <p:cNvPr id="4098" name="Picture 2" descr="Pensjonaty Zakopane - Tani Nocleg » e-turysta.pl">
            <a:extLst>
              <a:ext uri="{FF2B5EF4-FFF2-40B4-BE49-F238E27FC236}">
                <a16:creationId xmlns:a16="http://schemas.microsoft.com/office/drawing/2014/main" id="{2B1AC654-1445-411F-87D9-F1DE984912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" r="8495" b="1"/>
          <a:stretch/>
        </p:blipFill>
        <p:spPr bwMode="auto">
          <a:xfrm>
            <a:off x="6096000" y="841375"/>
            <a:ext cx="5260975" cy="4645025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noFill/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8" name="Group 77">
            <a:extLst>
              <a:ext uri="{FF2B5EF4-FFF2-40B4-BE49-F238E27FC236}">
                <a16:creationId xmlns:a16="http://schemas.microsoft.com/office/drawing/2014/main" id="{23705FF7-CAB4-430F-A07B-AF2245F17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4138312"/>
            <a:ext cx="5260975" cy="1410656"/>
            <a:chOff x="6096000" y="4138312"/>
            <a:chExt cx="5260975" cy="1410656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BFFE2ED-DBB9-4090-905D-1939650FC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4138312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E4D1EC16-E672-4366-A091-73675BE54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4138312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727410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134">
            <a:extLst>
              <a:ext uri="{FF2B5EF4-FFF2-40B4-BE49-F238E27FC236}">
                <a16:creationId xmlns:a16="http://schemas.microsoft.com/office/drawing/2014/main" id="{5964CBE2-084A-47DF-A704-CF5F6217B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B2AFA62-7A1F-4ED1-8E6E-7B19709D4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11" y="1174819"/>
            <a:ext cx="5214983" cy="41954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i="0" dirty="0" err="1">
                <a:solidFill>
                  <a:schemeClr val="bg1"/>
                </a:solidFill>
                <a:effectLst/>
              </a:rPr>
              <a:t>Może</a:t>
            </a:r>
            <a:r>
              <a:rPr lang="en-US" sz="6000" b="1" i="0" dirty="0">
                <a:solidFill>
                  <a:schemeClr val="bg1"/>
                </a:solidFill>
                <a:effectLst/>
              </a:rPr>
              <a:t> to </a:t>
            </a:r>
            <a:r>
              <a:rPr lang="en-US" sz="6000" b="1" i="0" dirty="0" err="1">
                <a:solidFill>
                  <a:schemeClr val="bg1"/>
                </a:solidFill>
                <a:effectLst/>
              </a:rPr>
              <a:t>będzie</a:t>
            </a:r>
            <a:r>
              <a:rPr lang="en-US" sz="6000" b="1" i="0" dirty="0">
                <a:solidFill>
                  <a:schemeClr val="bg1"/>
                </a:solidFill>
                <a:effectLst/>
              </a:rPr>
              <a:t> motel </a:t>
            </a:r>
            <a:br>
              <a:rPr lang="en-US" sz="6000" b="1" dirty="0">
                <a:solidFill>
                  <a:schemeClr val="bg1"/>
                </a:solidFill>
              </a:rPr>
            </a:br>
            <a:r>
              <a:rPr lang="en-US" sz="6000" b="1" i="0" dirty="0">
                <a:solidFill>
                  <a:schemeClr val="bg1"/>
                </a:solidFill>
                <a:effectLst/>
              </a:rPr>
              <a:t>w Krakowie</a:t>
            </a:r>
            <a:endParaRPr lang="pl-PL">
              <a:solidFill>
                <a:schemeClr val="bg1"/>
              </a:solidFill>
              <a:cs typeface="Calibri Light" panose="020F0302020204030204"/>
            </a:endParaRPr>
          </a:p>
        </p:txBody>
      </p:sp>
      <p:pic>
        <p:nvPicPr>
          <p:cNvPr id="1026" name="Picture 2" descr="HOTEL INTER-BAR-MOTEL NOWE MARZY 2* (Polska) - od 150 PLN | BOOKED">
            <a:extLst>
              <a:ext uri="{FF2B5EF4-FFF2-40B4-BE49-F238E27FC236}">
                <a16:creationId xmlns:a16="http://schemas.microsoft.com/office/drawing/2014/main" id="{C5D9563D-7A80-48D6-A9E0-A2410A9F8C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2" r="16503" b="-2"/>
          <a:stretch/>
        </p:blipFill>
        <p:spPr bwMode="auto">
          <a:xfrm>
            <a:off x="6096000" y="841375"/>
            <a:ext cx="5260975" cy="4707593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noFill/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9" name="Freeform: Shape 136">
            <a:extLst>
              <a:ext uri="{FF2B5EF4-FFF2-40B4-BE49-F238E27FC236}">
                <a16:creationId xmlns:a16="http://schemas.microsoft.com/office/drawing/2014/main" id="{686A5CBB-E03B-4019-8BCD-78975D39E4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138312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94993204-9792-4E61-A83C-73D4379E2B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138312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0450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09B64F0-7EC2-588C-39A5-1DBED9D8F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51" y="1100480"/>
            <a:ext cx="6887239" cy="1929849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ts val="1000"/>
              </a:spcBef>
            </a:pPr>
            <a:r>
              <a:rPr lang="en-US" sz="4000" dirty="0">
                <a:solidFill>
                  <a:schemeClr val="bg1"/>
                </a:solidFill>
                <a:latin typeface="Calibri"/>
                <a:cs typeface="Calibri"/>
              </a:rPr>
              <a:t>A mi </a:t>
            </a:r>
            <a:r>
              <a:rPr lang="en-US" sz="4000" dirty="0" err="1">
                <a:solidFill>
                  <a:schemeClr val="bg1"/>
                </a:solidFill>
                <a:latin typeface="Calibri"/>
                <a:cs typeface="Calibri"/>
              </a:rPr>
              <a:t>się</a:t>
            </a:r>
            <a:r>
              <a:rPr lang="en-US" sz="4000" dirty="0">
                <a:solidFill>
                  <a:schemeClr val="bg1"/>
                </a:solidFill>
                <a:latin typeface="Calibri"/>
                <a:cs typeface="Calibri"/>
              </a:rPr>
              <a:t> </a:t>
            </a:r>
            <a:r>
              <a:rPr lang="en-US" sz="4000" dirty="0" err="1">
                <a:solidFill>
                  <a:schemeClr val="bg1"/>
                </a:solidFill>
                <a:latin typeface="Calibri"/>
                <a:cs typeface="Calibri"/>
              </a:rPr>
              <a:t>marzy</a:t>
            </a:r>
            <a:r>
              <a:rPr lang="en-US" sz="4000" dirty="0">
                <a:solidFill>
                  <a:schemeClr val="bg1"/>
                </a:solidFill>
                <a:latin typeface="Calibri"/>
                <a:cs typeface="Calibri"/>
              </a:rPr>
              <a:t> </a:t>
            </a:r>
            <a:r>
              <a:rPr lang="en-US" sz="4000" dirty="0" err="1">
                <a:solidFill>
                  <a:schemeClr val="bg1"/>
                </a:solidFill>
                <a:latin typeface="Calibri"/>
                <a:cs typeface="Calibri"/>
              </a:rPr>
              <a:t>praca</a:t>
            </a:r>
            <a:r>
              <a:rPr lang="en-US" sz="4000" dirty="0">
                <a:solidFill>
                  <a:schemeClr val="bg1"/>
                </a:solidFill>
                <a:latin typeface="Calibri"/>
                <a:cs typeface="Calibri"/>
              </a:rPr>
              <a:t> </a:t>
            </a:r>
            <a:br>
              <a:rPr lang="en-US" sz="4000" dirty="0">
                <a:solidFill>
                  <a:schemeClr val="bg1"/>
                </a:solidFill>
                <a:latin typeface="Calibri"/>
                <a:cs typeface="Calibri"/>
              </a:rPr>
            </a:br>
            <a:r>
              <a:rPr lang="en-US" sz="4000" dirty="0">
                <a:solidFill>
                  <a:schemeClr val="bg1"/>
                </a:solidFill>
                <a:latin typeface="Calibri"/>
                <a:cs typeface="Calibri"/>
              </a:rPr>
              <a:t>w </a:t>
            </a:r>
            <a:r>
              <a:rPr lang="en-US" sz="4000" dirty="0" err="1">
                <a:solidFill>
                  <a:schemeClr val="bg1"/>
                </a:solidFill>
                <a:latin typeface="Calibri"/>
                <a:cs typeface="Calibri"/>
              </a:rPr>
              <a:t>siedmiogwiazdkowym</a:t>
            </a:r>
            <a:r>
              <a:rPr lang="en-US" sz="4000" dirty="0">
                <a:solidFill>
                  <a:schemeClr val="bg1"/>
                </a:solidFill>
                <a:latin typeface="Calibri"/>
                <a:cs typeface="Calibri"/>
              </a:rPr>
              <a:t> </a:t>
            </a:r>
            <a:r>
              <a:rPr lang="en-US" sz="4000" dirty="0" err="1">
                <a:solidFill>
                  <a:schemeClr val="bg1"/>
                </a:solidFill>
                <a:latin typeface="Calibri"/>
                <a:cs typeface="Calibri"/>
              </a:rPr>
              <a:t>hotelu</a:t>
            </a:r>
            <a:r>
              <a:rPr lang="en-US" sz="4000" dirty="0">
                <a:solidFill>
                  <a:schemeClr val="bg1"/>
                </a:solidFill>
                <a:latin typeface="Calibri"/>
                <a:cs typeface="Calibri"/>
              </a:rPr>
              <a:t> w ... </a:t>
            </a:r>
            <a:r>
              <a:rPr lang="en-US" sz="6600" dirty="0" err="1">
                <a:solidFill>
                  <a:schemeClr val="bg1"/>
                </a:solidFill>
                <a:latin typeface="Calibri"/>
                <a:cs typeface="Calibri"/>
              </a:rPr>
              <a:t>Dubaju</a:t>
            </a:r>
            <a:endParaRPr lang="en-US" sz="6600">
              <a:solidFill>
                <a:schemeClr val="bg1"/>
              </a:solidFill>
              <a:cs typeface="Calibri Light"/>
            </a:endParaRPr>
          </a:p>
        </p:txBody>
      </p:sp>
      <p:pic>
        <p:nvPicPr>
          <p:cNvPr id="5" name="Obraz 5" descr="Obraz zawierający osoba, mężczyzna, kostium, ubrany&#10;&#10;Opis wygenerowany automatycznie">
            <a:extLst>
              <a:ext uri="{FF2B5EF4-FFF2-40B4-BE49-F238E27FC236}">
                <a16:creationId xmlns:a16="http://schemas.microsoft.com/office/drawing/2014/main" id="{0B36855A-8F60-7B7D-A5E5-B3999B117A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140" r="1" b="1"/>
          <a:stretch/>
        </p:blipFill>
        <p:spPr>
          <a:xfrm>
            <a:off x="768714" y="3740841"/>
            <a:ext cx="2943401" cy="2555212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0BB4301-41FA-4453-956F-A11CC664B6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448426"/>
            <a:ext cx="1861854" cy="369202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47B468C-6E98-0C99-B11F-00BA16BF8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49887" y="2481727"/>
            <a:ext cx="3865700" cy="374748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6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" name="Picture 2" descr="Obraz zawierający niebo, zewnętrzne, woda, łódź&#10;&#10;Opis wygenerowany automatycznie">
            <a:extLst>
              <a:ext uri="{FF2B5EF4-FFF2-40B4-BE49-F238E27FC236}">
                <a16:creationId xmlns:a16="http://schemas.microsoft.com/office/drawing/2014/main" id="{6C505927-6C8D-1E13-D46C-CA89423077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24448" b="1"/>
          <a:stretch/>
        </p:blipFill>
        <p:spPr bwMode="auto">
          <a:xfrm>
            <a:off x="5091087" y="2415131"/>
            <a:ext cx="5274987" cy="404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654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9">
            <a:extLst>
              <a:ext uri="{FF2B5EF4-FFF2-40B4-BE49-F238E27FC236}">
                <a16:creationId xmlns:a16="http://schemas.microsoft.com/office/drawing/2014/main" id="{911DBBF1-3229-4BD9-B3D1-B4CA571E7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843625"/>
            <a:ext cx="12188824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5BC87C3E-1040-4EE4-9BDB-9537F7A1B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6" y="968282"/>
            <a:ext cx="12188824" cy="4946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F950222-CF82-8782-5820-89F1D62A00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338" y="1566473"/>
            <a:ext cx="10601325" cy="2166723"/>
          </a:xfrm>
        </p:spPr>
        <p:txBody>
          <a:bodyPr>
            <a:normAutofit/>
          </a:bodyPr>
          <a:lstStyle/>
          <a:p>
            <a:r>
              <a:rPr lang="pl-PL" sz="6100" b="1" dirty="0">
                <a:ea typeface="+mj-lt"/>
                <a:cs typeface="+mj-lt"/>
              </a:rPr>
              <a:t>To właśnie my </a:t>
            </a:r>
            <a:br>
              <a:rPr lang="pl-PL" sz="6100" b="1" dirty="0">
                <a:ea typeface="+mj-lt"/>
                <a:cs typeface="+mj-lt"/>
              </a:rPr>
            </a:br>
            <a:r>
              <a:rPr lang="pl-PL" sz="6100" b="1" dirty="0">
                <a:ea typeface="+mj-lt"/>
                <a:cs typeface="+mj-lt"/>
              </a:rPr>
              <a:t>– uczniowie klasy 3az  </a:t>
            </a:r>
            <a:endParaRPr lang="pl-PL" sz="6100" b="1">
              <a:ea typeface="Calibri Light"/>
              <a:cs typeface="Calibri Light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8483C58-8A74-B01E-2943-E6B4558F0C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338" y="4092320"/>
            <a:ext cx="10601325" cy="114488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z="4000" dirty="0">
                <a:ea typeface="Calibri"/>
                <a:cs typeface="Calibri"/>
              </a:rPr>
              <a:t>Branżowej Szkoły I Stopnia Nr 1 Specjalnej </a:t>
            </a:r>
            <a:br>
              <a:rPr lang="pl-PL" sz="4000" dirty="0">
                <a:ea typeface="Calibri"/>
                <a:cs typeface="Calibri"/>
              </a:rPr>
            </a:br>
            <a:r>
              <a:rPr lang="pl-PL" sz="4000" dirty="0">
                <a:ea typeface="Calibri"/>
                <a:cs typeface="Calibri"/>
              </a:rPr>
              <a:t>w Zamościu</a:t>
            </a:r>
            <a:endParaRPr lang="pl-PL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2CDBECE-872A-4C73-9DC1-BB4E805E2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3894594"/>
            <a:ext cx="27432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5CD5A0B-CDD7-427C-AA42-2EECFDFA1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028863"/>
            <a:ext cx="12188824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13820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Rectangle 89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0" name="Freeform: Shape 91">
            <a:extLst>
              <a:ext uri="{FF2B5EF4-FFF2-40B4-BE49-F238E27FC236}">
                <a16:creationId xmlns:a16="http://schemas.microsoft.com/office/drawing/2014/main" id="{E16C8D8F-10E9-4498-ABDB-0F923F8B6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41" name="Freeform: Shape 93">
            <a:extLst>
              <a:ext uri="{FF2B5EF4-FFF2-40B4-BE49-F238E27FC236}">
                <a16:creationId xmlns:a16="http://schemas.microsoft.com/office/drawing/2014/main" id="{1E5A83E3-8A11-4492-BB6E-F5F224031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42" name="Freeform: Shape 95">
            <a:extLst>
              <a:ext uri="{FF2B5EF4-FFF2-40B4-BE49-F238E27FC236}">
                <a16:creationId xmlns:a16="http://schemas.microsoft.com/office/drawing/2014/main" id="{8CF5E676-CA04-4CED-9F1E-5026ED66E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343" name="Freeform: Shape 97">
            <a:extLst>
              <a:ext uri="{FF2B5EF4-FFF2-40B4-BE49-F238E27FC236}">
                <a16:creationId xmlns:a16="http://schemas.microsoft.com/office/drawing/2014/main" id="{6BA9E676-A8FC-4C2F-8D78-C13ED8ABD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344" name="Freeform: Shape 99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45" name="Freeform: Shape 101">
            <a:extLst>
              <a:ext uri="{FF2B5EF4-FFF2-40B4-BE49-F238E27FC236}">
                <a16:creationId xmlns:a16="http://schemas.microsoft.com/office/drawing/2014/main" id="{EECD79B5-5FC5-495F-BFD6-346C16E78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46" name="Rectangle 103">
            <a:extLst>
              <a:ext uri="{FF2B5EF4-FFF2-40B4-BE49-F238E27FC236}">
                <a16:creationId xmlns:a16="http://schemas.microsoft.com/office/drawing/2014/main" id="{2C1D3151-5F97-4860-B56C-C98BD62CC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7" name="Rectangle 105">
            <a:extLst>
              <a:ext uri="{FF2B5EF4-FFF2-40B4-BE49-F238E27FC236}">
                <a16:creationId xmlns:a16="http://schemas.microsoft.com/office/drawing/2014/main" id="{32D9D048-3063-435A-8C23-26C1907E9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" name="Rectangle 107">
            <a:extLst>
              <a:ext uri="{FF2B5EF4-FFF2-40B4-BE49-F238E27FC236}">
                <a16:creationId xmlns:a16="http://schemas.microsoft.com/office/drawing/2014/main" id="{8DE96824-E506-4448-8704-5EC7BF7BC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20315" y="727769"/>
            <a:ext cx="8751370" cy="5402463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90C0298-7116-087F-2766-90CF02E82C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1534" y="1344304"/>
            <a:ext cx="7451678" cy="2843702"/>
          </a:xfrm>
        </p:spPr>
        <p:txBody>
          <a:bodyPr>
            <a:normAutofit/>
          </a:bodyPr>
          <a:lstStyle/>
          <a:p>
            <a:r>
              <a:rPr lang="pl-PL" sz="5400" dirty="0">
                <a:solidFill>
                  <a:schemeClr val="bg1"/>
                </a:solidFill>
                <a:cs typeface="Calibri Light"/>
              </a:rPr>
              <a:t>Dziękujemy za uwagę!</a:t>
            </a:r>
            <a:endParaRPr lang="pl-PL" sz="5400" dirty="0">
              <a:solidFill>
                <a:schemeClr val="bg1"/>
              </a:solidFill>
            </a:endParaRPr>
          </a:p>
        </p:txBody>
      </p:sp>
      <p:sp>
        <p:nvSpPr>
          <p:cNvPr id="349" name="Oval 109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B6C541AE-9B02-44C0-B8C6-B2DEA7ED3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6551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68404AD-A24A-7CFB-6981-C1BCA39285E9}"/>
              </a:ext>
            </a:extLst>
          </p:cNvPr>
          <p:cNvSpPr txBox="1"/>
          <p:nvPr/>
        </p:nvSpPr>
        <p:spPr>
          <a:xfrm>
            <a:off x="4566249" y="558704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2D965EB6-5CA1-8C0C-4655-18002B167E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5054100"/>
              </p:ext>
            </p:extLst>
          </p:nvPr>
        </p:nvGraphicFramePr>
        <p:xfrm>
          <a:off x="704490" y="646981"/>
          <a:ext cx="10775302" cy="55710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53227">
                  <a:extLst>
                    <a:ext uri="{9D8B030D-6E8A-4147-A177-3AD203B41FA5}">
                      <a16:colId xmlns:a16="http://schemas.microsoft.com/office/drawing/2014/main" val="107138819"/>
                    </a:ext>
                  </a:extLst>
                </a:gridCol>
                <a:gridCol w="5922075">
                  <a:extLst>
                    <a:ext uri="{9D8B030D-6E8A-4147-A177-3AD203B41FA5}">
                      <a16:colId xmlns:a16="http://schemas.microsoft.com/office/drawing/2014/main" val="3355472807"/>
                    </a:ext>
                  </a:extLst>
                </a:gridCol>
              </a:tblGrid>
              <a:tr h="2219722">
                <a:tc>
                  <a:txBody>
                    <a:bodyPr/>
                    <a:lstStyle/>
                    <a:p>
                      <a:pPr fontAlgn="base"/>
                      <a:endParaRPr lang="pl-PL" sz="2400">
                        <a:effectLst/>
                      </a:endParaRPr>
                    </a:p>
                    <a:p>
                      <a:pPr marL="116205" fontAlgn="base"/>
                      <a:r>
                        <a:rPr lang="pl-PL" sz="2400" dirty="0">
                          <a:effectLst/>
                        </a:rPr>
                        <a:t>Imiona i nazwiska uczniów biorących udział w konkursie </a:t>
                      </a:r>
                    </a:p>
                    <a:p>
                      <a:pPr fontAlgn="base"/>
                      <a:endParaRPr lang="pl-PL" sz="2400">
                        <a:effectLst/>
                      </a:endParaRPr>
                    </a:p>
                  </a:txBody>
                  <a:tcPr marL="0" marR="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2895600" indent="1270" fontAlgn="base"/>
                      <a:endParaRPr lang="pl-PL" sz="2400">
                        <a:effectLst/>
                      </a:endParaRPr>
                    </a:p>
                    <a:p>
                      <a:pPr marL="88900" fontAlgn="base"/>
                      <a:r>
                        <a:rPr lang="pl-PL" sz="2400" dirty="0">
                          <a:effectLst/>
                        </a:rPr>
                        <a:t>Kamila Grona, Michał Hinc, </a:t>
                      </a:r>
                      <a:br>
                        <a:rPr lang="pl-PL" sz="2400" dirty="0">
                          <a:effectLst/>
                        </a:rPr>
                      </a:br>
                      <a:r>
                        <a:rPr lang="pl-PL" sz="2400" dirty="0">
                          <a:effectLst/>
                        </a:rPr>
                        <a:t>Bartłomiej Kowalski, Dawid Niedźwiedź, Michał Piróg, Piotr Steć, </a:t>
                      </a:r>
                      <a:br>
                        <a:rPr lang="pl-PL" sz="2400" dirty="0">
                          <a:effectLst/>
                        </a:rPr>
                      </a:br>
                      <a:r>
                        <a:rPr lang="pl-PL" sz="2400" dirty="0">
                          <a:effectLst/>
                        </a:rPr>
                        <a:t>Konrad </a:t>
                      </a:r>
                      <a:r>
                        <a:rPr lang="pl-PL" sz="2400" dirty="0" err="1">
                          <a:effectLst/>
                        </a:rPr>
                        <a:t>Złomańczuk</a:t>
                      </a:r>
                      <a:endParaRPr lang="pl-PL" sz="2400" dirty="0">
                        <a:effectLst/>
                      </a:endParaRPr>
                    </a:p>
                    <a:p>
                      <a:pPr marL="88900" fontAlgn="base"/>
                      <a:endParaRPr lang="pl-PL" sz="2400">
                        <a:effectLst/>
                      </a:endParaRPr>
                    </a:p>
                  </a:txBody>
                  <a:tcPr marL="0" marR="0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4717180"/>
                  </a:ext>
                </a:extLst>
              </a:tr>
              <a:tr h="1494323">
                <a:tc>
                  <a:txBody>
                    <a:bodyPr/>
                    <a:lstStyle/>
                    <a:p>
                      <a:pPr fontAlgn="base"/>
                      <a:endParaRPr lang="pl-PL" sz="2400">
                        <a:effectLst/>
                      </a:endParaRPr>
                    </a:p>
                    <a:p>
                      <a:pPr indent="116205" fontAlgn="base"/>
                      <a:r>
                        <a:rPr lang="pl-PL" sz="2400" dirty="0">
                          <a:effectLst/>
                        </a:rPr>
                        <a:t>Klasa i nazwa szkoły </a:t>
                      </a:r>
                    </a:p>
                    <a:p>
                      <a:pPr fontAlgn="base"/>
                      <a:endParaRPr lang="pl-PL" sz="2400">
                        <a:effectLst/>
                      </a:endParaRPr>
                    </a:p>
                  </a:txBody>
                  <a:tcPr marL="0" marR="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1270" fontAlgn="base"/>
                      <a:endParaRPr lang="pl-PL" sz="2400">
                        <a:effectLst/>
                      </a:endParaRPr>
                    </a:p>
                    <a:p>
                      <a:pPr marL="88900" indent="1270" fontAlgn="base"/>
                      <a:r>
                        <a:rPr lang="pl-PL" sz="2400" b="1" dirty="0">
                          <a:solidFill>
                            <a:schemeClr val="bg1"/>
                          </a:solidFill>
                          <a:effectLst/>
                        </a:rPr>
                        <a:t>Klasa 3az</a:t>
                      </a:r>
                    </a:p>
                    <a:p>
                      <a:pPr marL="88900" indent="1270" fontAlgn="base"/>
                      <a:r>
                        <a:rPr lang="pl-PL" sz="2400" b="1" dirty="0">
                          <a:solidFill>
                            <a:schemeClr val="bg1"/>
                          </a:solidFill>
                          <a:effectLst/>
                        </a:rPr>
                        <a:t>Branżowa Szkoła I Stopnia Nr 1 Specjalna</a:t>
                      </a:r>
                    </a:p>
                  </a:txBody>
                  <a:tcPr marL="0" marR="0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960154"/>
                  </a:ext>
                </a:extLst>
              </a:tr>
              <a:tr h="1857022">
                <a:tc>
                  <a:txBody>
                    <a:bodyPr/>
                    <a:lstStyle/>
                    <a:p>
                      <a:pPr fontAlgn="base"/>
                      <a:endParaRPr lang="pl-PL" sz="2400">
                        <a:effectLst/>
                      </a:endParaRPr>
                    </a:p>
                    <a:p>
                      <a:pPr marL="116205" fontAlgn="base"/>
                      <a:r>
                        <a:rPr lang="pl-PL" sz="2400" dirty="0">
                          <a:effectLst/>
                        </a:rPr>
                        <a:t>Imię i nazwisko nauczyciela pod kierunkiem, którego została wykonana praca</a:t>
                      </a:r>
                    </a:p>
                    <a:p>
                      <a:pPr fontAlgn="base"/>
                      <a:endParaRPr lang="pl-PL" sz="2400">
                        <a:effectLst/>
                      </a:endParaRPr>
                    </a:p>
                  </a:txBody>
                  <a:tcPr marL="0" marR="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1270" fontAlgn="base"/>
                      <a:endParaRPr lang="pl-PL" sz="2400">
                        <a:effectLst/>
                      </a:endParaRPr>
                    </a:p>
                    <a:p>
                      <a:pPr marL="88900" fontAlgn="base"/>
                      <a:r>
                        <a:rPr lang="pl-PL" sz="2400" b="1" dirty="0">
                          <a:solidFill>
                            <a:schemeClr val="bg1"/>
                          </a:solidFill>
                          <a:effectLst/>
                        </a:rPr>
                        <a:t>Dorota Herc</a:t>
                      </a:r>
                    </a:p>
                  </a:txBody>
                  <a:tcPr marL="0" marR="0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21982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656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4" name="Group 9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5DDDB6BF-627A-43D2-9A6B-3FE975C4B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56" y="416186"/>
            <a:ext cx="11248455" cy="390421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Wszyscy</a:t>
            </a:r>
            <a:r>
              <a:rPr lang="en-US" sz="4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nas</a:t>
            </a:r>
            <a:r>
              <a:rPr lang="en-US" sz="4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znają</a:t>
            </a:r>
            <a:r>
              <a:rPr lang="en-US" sz="4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4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potwierdzają</a:t>
            </a:r>
            <a:r>
              <a:rPr lang="en-US" sz="4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, </a:t>
            </a:r>
            <a:br>
              <a:rPr lang="en-US" sz="4400" dirty="0">
                <a:solidFill>
                  <a:schemeClr val="bg1"/>
                </a:solidFill>
              </a:rPr>
            </a:br>
            <a:r>
              <a:rPr lang="en-US" sz="4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że</a:t>
            </a:r>
            <a:r>
              <a:rPr lang="en-US" sz="4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jesteśmy</a:t>
            </a:r>
            <a:r>
              <a:rPr lang="en-US" sz="4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4400" dirty="0">
                <a:solidFill>
                  <a:schemeClr val="bg1"/>
                </a:solidFill>
              </a:rPr>
            </a:br>
            <a:r>
              <a:rPr lang="en-US" sz="5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wyjątkowi</a:t>
            </a:r>
            <a:r>
              <a:rPr lang="en-US" sz="4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7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jedyni</a:t>
            </a:r>
            <a:r>
              <a:rPr lang="en-US" sz="6600" dirty="0">
                <a:solidFill>
                  <a:schemeClr val="bg1"/>
                </a:solidFill>
              </a:rPr>
              <a:t> </a:t>
            </a:r>
            <a:r>
              <a:rPr lang="en-US" sz="7200" dirty="0" err="1">
                <a:solidFill>
                  <a:schemeClr val="bg1"/>
                </a:solidFill>
              </a:rPr>
              <a:t>i</a:t>
            </a:r>
            <a:br>
              <a:rPr lang="en-US" dirty="0">
                <a:solidFill>
                  <a:schemeClr val="bg1"/>
                </a:solidFill>
                <a:cs typeface="Calibri Light"/>
              </a:rPr>
            </a:br>
            <a:r>
              <a:rPr lang="en-US" sz="8800" dirty="0" err="1">
                <a:solidFill>
                  <a:schemeClr val="bg1"/>
                </a:solidFill>
              </a:rPr>
              <a:t>niepowtarzalni</a:t>
            </a:r>
            <a:r>
              <a:rPr lang="en-US" sz="8800" dirty="0">
                <a:solidFill>
                  <a:schemeClr val="bg1"/>
                </a:solidFill>
              </a:rPr>
              <a:t>!</a:t>
            </a:r>
            <a:endParaRPr lang="en-US" sz="8800" kern="1200" dirty="0">
              <a:solidFill>
                <a:schemeClr val="bg1"/>
              </a:solidFill>
              <a:latin typeface="+mj-l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907546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2F2EB6-5938-E68A-F84A-0772B9078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3320859"/>
            <a:ext cx="4524973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000" dirty="0"/>
              <a:t>-</a:t>
            </a:r>
            <a:r>
              <a:rPr lang="en-US" sz="4800" dirty="0"/>
              <a:t> </a:t>
            </a:r>
            <a:r>
              <a:rPr lang="en-US" sz="6000" dirty="0" err="1"/>
              <a:t>asertywna</a:t>
            </a:r>
            <a:endParaRPr lang="en-US" sz="4800" dirty="0" err="1">
              <a:ea typeface="Calibri Light" panose="020F0302020204030204"/>
              <a:cs typeface="Calibri Light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3E1FA61-31EA-7958-7F6A-A7C2CB66A7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4673" y="2348680"/>
            <a:ext cx="4524973" cy="33957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8000" dirty="0"/>
              <a:t>Kamila</a:t>
            </a:r>
            <a:endParaRPr lang="en-US" sz="8000" dirty="0">
              <a:ea typeface="Calibri" panose="020F0502020204030204"/>
              <a:cs typeface="Calibri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az 5" descr="Obraz zawierający tekst, osoba&#10;&#10;Opis wygenerowany automatycznie">
            <a:extLst>
              <a:ext uri="{FF2B5EF4-FFF2-40B4-BE49-F238E27FC236}">
                <a16:creationId xmlns:a16="http://schemas.microsoft.com/office/drawing/2014/main" id="{3BD050E3-131E-27C3-DE20-11D5DE953FB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2573" r="1" b="20698"/>
          <a:stretch/>
        </p:blipFill>
        <p:spPr>
          <a:xfrm>
            <a:off x="6021086" y="544777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216722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6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604B83D-5703-5540-A8C7-C5F95781C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cs typeface="Calibri Light"/>
              </a:rPr>
              <a:t>Michał</a:t>
            </a:r>
            <a:endParaRPr lang="en-US" sz="8000" kern="1200" dirty="0">
              <a:solidFill>
                <a:schemeClr val="bg1"/>
              </a:solidFill>
              <a:latin typeface="+mj-lt"/>
              <a:ea typeface="Calibri Light" panose="020F0302020204030204"/>
              <a:cs typeface="Calibri Light" panose="020F0302020204030204"/>
            </a:endParaRPr>
          </a:p>
        </p:txBody>
      </p:sp>
      <p:cxnSp>
        <p:nvCxnSpPr>
          <p:cNvPr id="24" name="Straight Connector 18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FE923DB-CA41-0962-B90A-082556731D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7769" y="1909192"/>
            <a:ext cx="4586513" cy="364771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  <a:ea typeface="Calibri" panose="020F0502020204030204"/>
                <a:cs typeface="Calibri" panose="020F0502020204030204"/>
              </a:rPr>
              <a:t>-</a:t>
            </a:r>
            <a:r>
              <a:rPr lang="en-US" sz="4800" dirty="0">
                <a:solidFill>
                  <a:schemeClr val="bg1"/>
                </a:solidFill>
                <a:ea typeface="Calibri" panose="020F0502020204030204"/>
                <a:cs typeface="Calibri" panose="020F0502020204030204"/>
              </a:rPr>
              <a:t> </a:t>
            </a:r>
            <a:r>
              <a:rPr lang="en-US" sz="4800" err="1">
                <a:solidFill>
                  <a:schemeClr val="bg1"/>
                </a:solidFill>
                <a:ea typeface="Calibri" panose="020F0502020204030204"/>
                <a:cs typeface="Calibri" panose="020F0502020204030204"/>
              </a:rPr>
              <a:t>przywódczy</a:t>
            </a:r>
            <a:endParaRPr lang="en-US" sz="480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</p:txBody>
      </p:sp>
      <p:cxnSp>
        <p:nvCxnSpPr>
          <p:cNvPr id="25" name="Straight Connector 20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5" descr="Obraz zawierający tekst, osoba&#10;&#10;Opis wygenerowany automatycznie">
            <a:extLst>
              <a:ext uri="{FF2B5EF4-FFF2-40B4-BE49-F238E27FC236}">
                <a16:creationId xmlns:a16="http://schemas.microsoft.com/office/drawing/2014/main" id="{A8EAA4E9-1437-3026-825D-41EB609836C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1" b="35945"/>
          <a:stretch/>
        </p:blipFill>
        <p:spPr>
          <a:xfrm>
            <a:off x="6525453" y="604298"/>
            <a:ext cx="5666547" cy="564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6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CD01296-EBF9-86D2-F18E-CA4406AE9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3320859"/>
            <a:ext cx="4524973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br>
              <a:rPr lang="en-US" sz="4800" dirty="0"/>
            </a:br>
            <a:r>
              <a:rPr lang="en-US" sz="6600" dirty="0"/>
              <a:t>-</a:t>
            </a:r>
            <a:r>
              <a:rPr lang="en-US" sz="4800" dirty="0"/>
              <a:t> </a:t>
            </a:r>
            <a:r>
              <a:rPr lang="en-US" sz="6000" dirty="0" err="1"/>
              <a:t>pomysłowy</a:t>
            </a:r>
            <a:endParaRPr lang="en-US" sz="4800" dirty="0" err="1">
              <a:ea typeface="Calibri Light" panose="020F0302020204030204"/>
              <a:cs typeface="Calibri Light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2AE4C2F-FAE1-0601-BF57-53171C2377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4673" y="1198492"/>
            <a:ext cx="4524973" cy="242429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8000" dirty="0">
                <a:cs typeface="Calibri"/>
              </a:rPr>
              <a:t>Bartłomiej</a:t>
            </a:r>
            <a:r>
              <a:rPr lang="en-US" sz="6000" dirty="0">
                <a:cs typeface="Calibri"/>
              </a:rPr>
              <a:t> 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az 5" descr="Obraz zawierający tekst, mężczyzna, osoba, wewnątrz&#10;&#10;Opis wygenerowany automatycznie">
            <a:extLst>
              <a:ext uri="{FF2B5EF4-FFF2-40B4-BE49-F238E27FC236}">
                <a16:creationId xmlns:a16="http://schemas.microsoft.com/office/drawing/2014/main" id="{BD857267-E7D9-0972-05F0-1AA8B0FC778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1" b="23271"/>
          <a:stretch/>
        </p:blipFill>
        <p:spPr>
          <a:xfrm>
            <a:off x="6021086" y="544777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916431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3828C8-707A-8DA4-A8B6-3E7BF4548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843" y="4039727"/>
            <a:ext cx="4524973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000" dirty="0"/>
              <a:t>-</a:t>
            </a:r>
            <a:r>
              <a:rPr lang="en-US" sz="4800" dirty="0"/>
              <a:t> </a:t>
            </a:r>
            <a:r>
              <a:rPr lang="en-US" sz="6600" dirty="0" err="1"/>
              <a:t>pracowity</a:t>
            </a:r>
            <a:endParaRPr lang="en-US" sz="6600" dirty="0" err="1">
              <a:ea typeface="Calibri Light" panose="020F0302020204030204"/>
              <a:cs typeface="Calibri Light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30BE5C9-61A3-3522-B993-DC3DFEC416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4673" y="2348680"/>
            <a:ext cx="4524973" cy="97218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9600" dirty="0"/>
              <a:t>Dawid</a:t>
            </a:r>
            <a:endParaRPr lang="en-US" sz="9600" dirty="0">
              <a:ea typeface="Calibri" panose="020F0502020204030204"/>
              <a:cs typeface="Calibri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az 5" descr="Obraz zawierający tekst, ściana, osoba, wewnątrz&#10;&#10;Opis wygenerowany automatycznie">
            <a:extLst>
              <a:ext uri="{FF2B5EF4-FFF2-40B4-BE49-F238E27FC236}">
                <a16:creationId xmlns:a16="http://schemas.microsoft.com/office/drawing/2014/main" id="{5CF13C60-9651-481A-8493-1BA3A36D829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1" b="23271"/>
          <a:stretch/>
        </p:blipFill>
        <p:spPr>
          <a:xfrm>
            <a:off x="6021086" y="544777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446442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E2CB48E-C60E-4BF2-C3B0-44AE751EF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8800" dirty="0">
                <a:cs typeface="Calibri Light"/>
              </a:rPr>
              <a:t>Michał</a:t>
            </a:r>
            <a:endParaRPr lang="en-US" sz="6600" dirty="0">
              <a:ea typeface="Calibri Light" panose="020F0302020204030204"/>
              <a:cs typeface="Calibri Light" panose="020F0302020204030204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3AB125E-AD7D-8320-C6BA-36710E855A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79018"/>
            <a:ext cx="5314543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000" dirty="0">
                <a:ea typeface="Calibri"/>
                <a:cs typeface="Calibri"/>
              </a:rPr>
              <a:t>-</a:t>
            </a:r>
            <a:r>
              <a:rPr lang="en-US" sz="4000" dirty="0">
                <a:ea typeface="Calibri"/>
                <a:cs typeface="Calibri"/>
              </a:rPr>
              <a:t> </a:t>
            </a:r>
            <a:r>
              <a:rPr lang="en-US" sz="7200" dirty="0" err="1">
                <a:ea typeface="Calibri"/>
                <a:cs typeface="Calibri"/>
              </a:rPr>
              <a:t>wyjątkowy</a:t>
            </a:r>
            <a:endParaRPr lang="en-US" sz="6000" dirty="0">
              <a:ea typeface="Calibri"/>
              <a:cs typeface="Calibri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az 5" descr="Obraz zawierający osoba, stojące&#10;&#10;Opis wygenerowany automatycznie">
            <a:extLst>
              <a:ext uri="{FF2B5EF4-FFF2-40B4-BE49-F238E27FC236}">
                <a16:creationId xmlns:a16="http://schemas.microsoft.com/office/drawing/2014/main" id="{C4DE8102-06AD-1FEC-0740-873A695FE32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0824" r="21572" b="-2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596968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C997524D80DB14288B48A8708400EF5" ma:contentTypeVersion="6" ma:contentTypeDescription="Utwórz nowy dokument." ma:contentTypeScope="" ma:versionID="8e0748397a6d4f87e9e39252be31d9a2">
  <xsd:schema xmlns:xsd="http://www.w3.org/2001/XMLSchema" xmlns:xs="http://www.w3.org/2001/XMLSchema" xmlns:p="http://schemas.microsoft.com/office/2006/metadata/properties" xmlns:ns2="1008ea85-5f1e-4272-9f21-257ea5c44ad2" xmlns:ns3="55521b82-71c8-4bb9-abe2-1559d9ff91dc" targetNamespace="http://schemas.microsoft.com/office/2006/metadata/properties" ma:root="true" ma:fieldsID="32dd67a55832799acce9a2d503c709b0" ns2:_="" ns3:_="">
    <xsd:import namespace="1008ea85-5f1e-4272-9f21-257ea5c44ad2"/>
    <xsd:import namespace="55521b82-71c8-4bb9-abe2-1559d9ff91d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08ea85-5f1e-4272-9f21-257ea5c44a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521b82-71c8-4bb9-abe2-1559d9ff91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F1D3F13-AEE8-4489-8A42-E91CF80FDEE7}"/>
</file>

<file path=customXml/itemProps2.xml><?xml version="1.0" encoding="utf-8"?>
<ds:datastoreItem xmlns:ds="http://schemas.openxmlformats.org/officeDocument/2006/customXml" ds:itemID="{DF58C484-8FF5-4D01-8CC5-31FDA17C075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C475E8A-8FAA-492E-9994-7CC7878804B0}">
  <ds:schemaRefs>
    <ds:schemaRef ds:uri="http://schemas.openxmlformats.org/package/2006/metadata/core-properties"/>
    <ds:schemaRef ds:uri="http://purl.org/dc/dcmitype/"/>
    <ds:schemaRef ds:uri="http://purl.org/dc/terms/"/>
    <ds:schemaRef ds:uri="http://schemas.microsoft.com/office/2006/metadata/properties"/>
    <ds:schemaRef ds:uri="a34799cc-a820-4ad2-990c-78503a5d6808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78a5a060-b600-4401-89c3-8412c7654a9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148</Words>
  <Application>Microsoft Office PowerPoint</Application>
  <PresentationFormat>Panoramiczny</PresentationFormat>
  <Paragraphs>19</Paragraphs>
  <Slides>31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2" baseType="lpstr">
      <vt:lpstr>Motyw pakietu Office</vt:lpstr>
      <vt:lpstr>Prezentacja programu PowerPoint</vt:lpstr>
      <vt:lpstr>Prezentacja programu PowerPoint</vt:lpstr>
      <vt:lpstr>To właśnie my  – uczniowie klasy 3az  </vt:lpstr>
      <vt:lpstr>Wszyscy nas znają i potwierdzają,  że jesteśmy  wyjątkowi, jedyni i niepowtarzalni!</vt:lpstr>
      <vt:lpstr>- asertywna</vt:lpstr>
      <vt:lpstr>Michał</vt:lpstr>
      <vt:lpstr> - pomysłowy</vt:lpstr>
      <vt:lpstr>- pracowity</vt:lpstr>
      <vt:lpstr>Michał</vt:lpstr>
      <vt:lpstr>Piotr</vt:lpstr>
      <vt:lpstr>Konrad</vt:lpstr>
      <vt:lpstr>W Specjalnym Ośrodku Szkolno-Wychowawczym w Zamościu zdobywaliśmy wiedzę ogólną</vt:lpstr>
      <vt:lpstr>Prezentacja programu PowerPoint</vt:lpstr>
      <vt:lpstr>Jesteśmy przygotowani do </vt:lpstr>
      <vt:lpstr>Zawsze z ochotą przystępujemy do pracy</vt:lpstr>
      <vt:lpstr>Dokładność i staranność  to nasza dewiza </vt:lpstr>
      <vt:lpstr>Komfort i wygoda każdego gościa to jedne z naszych priorytetów</vt:lpstr>
      <vt:lpstr>U nas wszystko musi być  na tip top! </vt:lpstr>
      <vt:lpstr>Jesteśmy przygotowani do </vt:lpstr>
      <vt:lpstr>Prezentacja programu PowerPoint</vt:lpstr>
      <vt:lpstr>Po ukończeniu szkoły, chcemy…  </vt:lpstr>
      <vt:lpstr>   Gdy opuścimy szkolne mury,  chcemy…   </vt:lpstr>
      <vt:lpstr>Zostanę w Zamościui podejmę pracę  w Hotelu Koronnym </vt:lpstr>
      <vt:lpstr>Prezentacja programu PowerPoint</vt:lpstr>
      <vt:lpstr>Prezentacja programu PowerPoint</vt:lpstr>
      <vt:lpstr>  Chcę wyjechać do Poznania i pracować  w Hotelu Camping Malta</vt:lpstr>
      <vt:lpstr>A może poszukam pracy w pensjonacie  w Zakopanem</vt:lpstr>
      <vt:lpstr>Może to będzie motel  w Krakowie</vt:lpstr>
      <vt:lpstr>A mi się marzy praca  w siedmiogwiazdkowym hotelu w ... Dubaju</vt:lpstr>
      <vt:lpstr>Dziękujemy za uwagę!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Dorota Herc</dc:creator>
  <cp:lastModifiedBy>Dorota Herc</cp:lastModifiedBy>
  <cp:revision>1414</cp:revision>
  <dcterms:created xsi:type="dcterms:W3CDTF">2022-04-02T10:07:55Z</dcterms:created>
  <dcterms:modified xsi:type="dcterms:W3CDTF">2022-05-06T17:15:47Z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0x0101005C997524D80DB14288B48A8708400EF5</vt:lpwstr>
  </property>
</Properties>
</file>