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00400" y="1246908"/>
            <a:ext cx="5627716" cy="3355072"/>
          </a:xfrm>
        </p:spPr>
        <p:txBody>
          <a:bodyPr/>
          <a:lstStyle/>
          <a:p>
            <a:r>
              <a:rPr lang="pl-PL" dirty="0" smtClean="0"/>
              <a:t>„Spełniam swoje marzenia-chcę…”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4026" y="457200"/>
            <a:ext cx="7854846" cy="6124353"/>
          </a:xfrm>
        </p:spPr>
        <p:txBody>
          <a:bodyPr>
            <a:noAutofit/>
          </a:bodyPr>
          <a:lstStyle/>
          <a:p>
            <a:r>
              <a:rPr lang="pl-PL" sz="2000" dirty="0" smtClean="0">
                <a:latin typeface="Agency FB" pitchFamily="34" charset="0"/>
              </a:rPr>
              <a:t>Klasa 2az</a:t>
            </a:r>
            <a:endParaRPr lang="pl-PL" sz="20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0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44774"/>
            <a:ext cx="8596668" cy="1585626"/>
          </a:xfrm>
        </p:spPr>
        <p:txBody>
          <a:bodyPr>
            <a:normAutofit fontScale="90000"/>
          </a:bodyPr>
          <a:lstStyle/>
          <a:p>
            <a:r>
              <a:rPr lang="pl-PL" dirty="0"/>
              <a:t>Klasa 2az Branżowa Szkoła I Stopnia Nr1</a:t>
            </a:r>
            <a:br>
              <a:rPr lang="pl-PL" dirty="0"/>
            </a:br>
            <a:r>
              <a:rPr lang="pl-PL" dirty="0"/>
              <a:t>(Aleksandra, Anna, Aleksandra, Weronika, Agata)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Jesteśmy uczennicami klasy 2az. Uczymy się w zawodzie Pracownik Pomocniczy Obsługi Hotelowej. Na zajęciach praktycznych uczymy się wykonywania różnych prac związanych z:</a:t>
            </a:r>
          </a:p>
          <a:p>
            <a:r>
              <a:rPr lang="pl-PL" sz="2000" dirty="0" smtClean="0"/>
              <a:t>Obsługą gości hotelowych</a:t>
            </a:r>
          </a:p>
          <a:p>
            <a:r>
              <a:rPr lang="pl-PL" sz="2000" dirty="0" smtClean="0"/>
              <a:t>Przygotowaniem pokoi na przyjęcie gości</a:t>
            </a:r>
          </a:p>
          <a:p>
            <a:r>
              <a:rPr lang="pl-PL" sz="2000" dirty="0" smtClean="0"/>
              <a:t>Pielęgnowaniem terenów zielonych wokół </a:t>
            </a:r>
            <a:r>
              <a:rPr lang="pl-PL" sz="2000" dirty="0" smtClean="0"/>
              <a:t>hotelu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0341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442" y="390451"/>
            <a:ext cx="3499048" cy="291107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79217" y="704323"/>
            <a:ext cx="3064326" cy="25877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546981" y="939600"/>
            <a:ext cx="3560796" cy="25353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670512" y="684153"/>
            <a:ext cx="3482509" cy="333340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8489" y="3912782"/>
            <a:ext cx="3275217" cy="256538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12679" y="3789494"/>
            <a:ext cx="3302721" cy="278445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86331" y="3269867"/>
            <a:ext cx="2845393" cy="41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5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sz="3100" dirty="0" smtClean="0"/>
              <a:t>Ania- Chcę… zostać fryzjerką.</a:t>
            </a:r>
            <a:br>
              <a:rPr lang="pl-PL" sz="3100" dirty="0" smtClean="0"/>
            </a:br>
            <a:r>
              <a:rPr lang="pl-PL" sz="3100" dirty="0" smtClean="0"/>
              <a:t>Lubię koleżankom robić fryzury, pielęgnować włosy</a:t>
            </a:r>
            <a:endParaRPr lang="pl-PL" sz="31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286" y="1819766"/>
            <a:ext cx="3105398" cy="413214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691" y="1808581"/>
            <a:ext cx="3483033" cy="43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19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Aleksandra H.-Chcę… w przyszłości zostać wokalistką. Chodzę na zajęcia wokalne, uczę się rozwijać swój warsztat muzyczny.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5330" y="2624403"/>
            <a:ext cx="4057332" cy="301332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7140" y="2393679"/>
            <a:ext cx="4080711" cy="40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3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Aleksandra K.-Chcę… zostać instruktorką jazdy konnej. Kocham konie, co tydzień jeżdżę konno w stadninie. Pomagam też  w pracach porządkowych w stajni.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przyszłości chciałabym mieć własną stadninę koni.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483" y="2788518"/>
            <a:ext cx="4105003" cy="37702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3997" y="2618509"/>
            <a:ext cx="3654146" cy="39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9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dirty="0" smtClean="0"/>
              <a:t>Agata-Chcę… swoją przyszłość  związać ze sportem. Lubię codziennie biegać, chodzę na treningi i biorę udział w zawodach</a:t>
            </a:r>
            <a:r>
              <a:rPr lang="pl-PL" dirty="0"/>
              <a:t>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223" y="1919767"/>
            <a:ext cx="2826327" cy="416539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152" y="1984062"/>
            <a:ext cx="2512765" cy="40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9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Weronika-Chcę… zostać w przyszłości gitarzystką. W każdej wolnej chwili lubię grać na gitarze, słuchać jej brzmienia- wtedy mnie to uspokaja.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060835"/>
            <a:ext cx="3113270" cy="399914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687" y="1838960"/>
            <a:ext cx="3795799" cy="43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64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Dziękujemy za uwagę!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Mamy nadzieję, że nasze plany</a:t>
            </a:r>
          </a:p>
          <a:p>
            <a:pPr>
              <a:buNone/>
            </a:pPr>
            <a:r>
              <a:rPr lang="pl-PL" sz="3600" dirty="0" smtClean="0"/>
              <a:t>i marzenia spełnią się.</a:t>
            </a:r>
          </a:p>
          <a:p>
            <a:r>
              <a:rPr lang="pl-PL" sz="3600" dirty="0" smtClean="0"/>
              <a:t>Warto marzyć!</a:t>
            </a:r>
            <a:endParaRPr lang="pl-PL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997524D80DB14288B48A8708400EF5" ma:contentTypeVersion="6" ma:contentTypeDescription="Utwórz nowy dokument." ma:contentTypeScope="" ma:versionID="8e0748397a6d4f87e9e39252be31d9a2">
  <xsd:schema xmlns:xsd="http://www.w3.org/2001/XMLSchema" xmlns:xs="http://www.w3.org/2001/XMLSchema" xmlns:p="http://schemas.microsoft.com/office/2006/metadata/properties" xmlns:ns2="1008ea85-5f1e-4272-9f21-257ea5c44ad2" xmlns:ns3="55521b82-71c8-4bb9-abe2-1559d9ff91dc" targetNamespace="http://schemas.microsoft.com/office/2006/metadata/properties" ma:root="true" ma:fieldsID="32dd67a55832799acce9a2d503c709b0" ns2:_="" ns3:_="">
    <xsd:import namespace="1008ea85-5f1e-4272-9f21-257ea5c44ad2"/>
    <xsd:import namespace="55521b82-71c8-4bb9-abe2-1559d9ff91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8ea85-5f1e-4272-9f21-257ea5c44a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521b82-71c8-4bb9-abe2-1559d9ff9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CB9797-A1D5-4B5C-87CB-25111D8368F4}"/>
</file>

<file path=customXml/itemProps2.xml><?xml version="1.0" encoding="utf-8"?>
<ds:datastoreItem xmlns:ds="http://schemas.openxmlformats.org/officeDocument/2006/customXml" ds:itemID="{22858C74-CA5B-4C42-B9D2-22A21DB434F6}"/>
</file>

<file path=customXml/itemProps3.xml><?xml version="1.0" encoding="utf-8"?>
<ds:datastoreItem xmlns:ds="http://schemas.openxmlformats.org/officeDocument/2006/customXml" ds:itemID="{DFCF4BB7-BDE9-49BB-A06B-6275566D6CD7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180</Words>
  <Application>Microsoft Office PowerPoint</Application>
  <PresentationFormat>Niestandardowy</PresentationFormat>
  <Paragraphs>17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Faseta</vt:lpstr>
      <vt:lpstr>„Spełniam swoje marzenia-chcę…”</vt:lpstr>
      <vt:lpstr>Klasa 2az Branżowa Szkoła I Stopnia Nr1 (Aleksandra, Anna, Aleksandra, Weronika, Agata) </vt:lpstr>
      <vt:lpstr>Slajd 3</vt:lpstr>
      <vt:lpstr> Ania- Chcę… zostać fryzjerką. Lubię koleżankom robić fryzury, pielęgnować włosy</vt:lpstr>
      <vt:lpstr>Aleksandra H.-Chcę… w przyszłości zostać wokalistką. Chodzę na zajęcia wokalne, uczę się rozwijać swój warsztat muzyczny.</vt:lpstr>
      <vt:lpstr>Aleksandra K.-Chcę… zostać instruktorką jazdy konnej. Kocham konie, co tydzień jeżdżę konno w stadninie. Pomagam też  w pracach porządkowych w stajni.</vt:lpstr>
      <vt:lpstr>Agata-Chcę… swoją przyszłość  związać ze sportem. Lubię codziennie biegać, chodzę na treningi i biorę udział w zawodach.</vt:lpstr>
      <vt:lpstr>Weronika-Chcę… zostać w przyszłości gitarzystką. W każdej wolnej chwili lubię grać na gitarze, słuchać jej brzmienia- wtedy mnie to uspokaja.</vt:lpstr>
      <vt:lpstr>Dziękujemy za uwagę!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„Spełniam swoje marzenia-chcę…”</dc:title>
  <dc:creator>student</dc:creator>
  <cp:lastModifiedBy>Nauczyciel</cp:lastModifiedBy>
  <cp:revision>15</cp:revision>
  <dcterms:created xsi:type="dcterms:W3CDTF">2022-04-01T06:27:12Z</dcterms:created>
  <dcterms:modified xsi:type="dcterms:W3CDTF">2022-05-05T07:24:55Z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0x0101005C997524D80DB14288B48A8708400EF5</vt:lpwstr>
  </property>
</Properties>
</file>